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97" r:id="rId3"/>
    <p:sldId id="293" r:id="rId4"/>
    <p:sldId id="282" r:id="rId5"/>
    <p:sldId id="274" r:id="rId6"/>
    <p:sldId id="288" r:id="rId7"/>
    <p:sldId id="294" r:id="rId8"/>
    <p:sldId id="267" r:id="rId9"/>
    <p:sldId id="280" r:id="rId10"/>
    <p:sldId id="296" r:id="rId11"/>
    <p:sldId id="290" r:id="rId12"/>
    <p:sldId id="291" r:id="rId13"/>
    <p:sldId id="292" r:id="rId14"/>
    <p:sldId id="260" r:id="rId15"/>
    <p:sldId id="283" r:id="rId16"/>
    <p:sldId id="298" r:id="rId17"/>
    <p:sldId id="299" r:id="rId1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6BF7FD-B398-4D5D-B498-EA620AA6DBE5}" v="6" dt="2026-10-18T16:16:44.9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7" d="100"/>
          <a:sy n="117" d="100"/>
        </p:scale>
        <p:origin x="31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 Ehrengren" userId="c62fe8c5e46baf8f" providerId="LiveId" clId="{53E48F13-AC9D-4563-B421-28B6FE1F4D84}"/>
    <pc:docChg chg="modSld">
      <pc:chgData name="Jan Ehrengren" userId="c62fe8c5e46baf8f" providerId="LiveId" clId="{53E48F13-AC9D-4563-B421-28B6FE1F4D84}" dt="2026-10-16T19:24:09.509" v="1" actId="6549"/>
      <pc:docMkLst>
        <pc:docMk/>
      </pc:docMkLst>
      <pc:sldChg chg="modSp mod">
        <pc:chgData name="Jan Ehrengren" userId="c62fe8c5e46baf8f" providerId="LiveId" clId="{53E48F13-AC9D-4563-B421-28B6FE1F4D84}" dt="2026-10-16T19:24:09.509" v="1" actId="6549"/>
        <pc:sldMkLst>
          <pc:docMk/>
          <pc:sldMk cId="3662427321" sldId="291"/>
        </pc:sldMkLst>
        <pc:spChg chg="mod">
          <ac:chgData name="Jan Ehrengren" userId="c62fe8c5e46baf8f" providerId="LiveId" clId="{53E48F13-AC9D-4563-B421-28B6FE1F4D84}" dt="2026-10-16T19:24:09.509" v="1" actId="6549"/>
          <ac:spMkLst>
            <pc:docMk/>
            <pc:sldMk cId="3662427321" sldId="291"/>
            <ac:spMk id="3" creationId="{B63DED3C-1352-0300-9D46-EDC5616F15B1}"/>
          </ac:spMkLst>
        </pc:spChg>
      </pc:sldChg>
    </pc:docChg>
  </pc:docChgLst>
  <pc:docChgLst>
    <pc:chgData name="Jan Ehrengren" userId="c62fe8c5e46baf8f" providerId="LiveId" clId="{8A8CA410-D6FE-4C73-9701-F9C6BDDA3299}"/>
    <pc:docChg chg="undo custSel addSld delSld modSld sldOrd">
      <pc:chgData name="Jan Ehrengren" userId="c62fe8c5e46baf8f" providerId="LiveId" clId="{8A8CA410-D6FE-4C73-9701-F9C6BDDA3299}" dt="2026-10-18T16:17:52.026" v="2034" actId="1076"/>
      <pc:docMkLst>
        <pc:docMk/>
      </pc:docMkLst>
      <pc:sldChg chg="addSp modSp mod">
        <pc:chgData name="Jan Ehrengren" userId="c62fe8c5e46baf8f" providerId="LiveId" clId="{8A8CA410-D6FE-4C73-9701-F9C6BDDA3299}" dt="2026-10-02T00:20:47.450" v="976" actId="14100"/>
        <pc:sldMkLst>
          <pc:docMk/>
          <pc:sldMk cId="576710219" sldId="260"/>
        </pc:sldMkLst>
        <pc:spChg chg="add mod">
          <ac:chgData name="Jan Ehrengren" userId="c62fe8c5e46baf8f" providerId="LiveId" clId="{8A8CA410-D6FE-4C73-9701-F9C6BDDA3299}" dt="2026-10-02T00:19:41.173" v="971" actId="208"/>
          <ac:spMkLst>
            <pc:docMk/>
            <pc:sldMk cId="576710219" sldId="260"/>
            <ac:spMk id="3" creationId="{55BAD763-C181-F6E9-F439-1DB1FC8F6916}"/>
          </ac:spMkLst>
        </pc:spChg>
        <pc:spChg chg="mod">
          <ac:chgData name="Jan Ehrengren" userId="c62fe8c5e46baf8f" providerId="LiveId" clId="{8A8CA410-D6FE-4C73-9701-F9C6BDDA3299}" dt="2026-10-02T00:20:47.450" v="976" actId="14100"/>
          <ac:spMkLst>
            <pc:docMk/>
            <pc:sldMk cId="576710219" sldId="260"/>
            <ac:spMk id="10" creationId="{B9F5EAC6-47B5-99F6-0693-E6642E385F98}"/>
          </ac:spMkLst>
        </pc:spChg>
      </pc:sldChg>
      <pc:sldChg chg="addSp delSp modSp mod ord">
        <pc:chgData name="Jan Ehrengren" userId="c62fe8c5e46baf8f" providerId="LiveId" clId="{8A8CA410-D6FE-4C73-9701-F9C6BDDA3299}" dt="2026-10-15T16:15:06.467" v="1873"/>
        <pc:sldMkLst>
          <pc:docMk/>
          <pc:sldMk cId="3958687868" sldId="267"/>
        </pc:sldMkLst>
        <pc:spChg chg="mod">
          <ac:chgData name="Jan Ehrengren" userId="c62fe8c5e46baf8f" providerId="LiveId" clId="{8A8CA410-D6FE-4C73-9701-F9C6BDDA3299}" dt="2026-10-02T00:05:34.035" v="769" actId="20577"/>
          <ac:spMkLst>
            <pc:docMk/>
            <pc:sldMk cId="3958687868" sldId="267"/>
            <ac:spMk id="2" creationId="{F5A0CD1F-5FA9-31C7-2404-36311A8A6194}"/>
          </ac:spMkLst>
        </pc:spChg>
        <pc:spChg chg="add mod">
          <ac:chgData name="Jan Ehrengren" userId="c62fe8c5e46baf8f" providerId="LiveId" clId="{8A8CA410-D6FE-4C73-9701-F9C6BDDA3299}" dt="2026-09-22T18:44:11.680" v="613" actId="6549"/>
          <ac:spMkLst>
            <pc:docMk/>
            <pc:sldMk cId="3958687868" sldId="267"/>
            <ac:spMk id="6" creationId="{DC40190F-994C-9797-4923-875B232B73AB}"/>
          </ac:spMkLst>
        </pc:spChg>
        <pc:picChg chg="add mod">
          <ac:chgData name="Jan Ehrengren" userId="c62fe8c5e46baf8f" providerId="LiveId" clId="{8A8CA410-D6FE-4C73-9701-F9C6BDDA3299}" dt="2026-09-22T18:38:27.372" v="601" actId="1076"/>
          <ac:picMkLst>
            <pc:docMk/>
            <pc:sldMk cId="3958687868" sldId="267"/>
            <ac:picMk id="8" creationId="{D2C35ECF-DF58-6417-1F39-2AA243800EBF}"/>
          </ac:picMkLst>
        </pc:picChg>
        <pc:picChg chg="add mod">
          <ac:chgData name="Jan Ehrengren" userId="c62fe8c5e46baf8f" providerId="LiveId" clId="{8A8CA410-D6FE-4C73-9701-F9C6BDDA3299}" dt="2026-09-22T18:50:00.148" v="625" actId="1076"/>
          <ac:picMkLst>
            <pc:docMk/>
            <pc:sldMk cId="3958687868" sldId="267"/>
            <ac:picMk id="9" creationId="{BCEC8EC8-6F37-7617-C84F-8167AB2AA229}"/>
          </ac:picMkLst>
        </pc:picChg>
        <pc:picChg chg="add mod">
          <ac:chgData name="Jan Ehrengren" userId="c62fe8c5e46baf8f" providerId="LiveId" clId="{8A8CA410-D6FE-4C73-9701-F9C6BDDA3299}" dt="2026-09-22T18:50:11.728" v="628" actId="1076"/>
          <ac:picMkLst>
            <pc:docMk/>
            <pc:sldMk cId="3958687868" sldId="267"/>
            <ac:picMk id="10" creationId="{69DBD477-DAF7-FC32-DCB4-DE33427BB061}"/>
          </ac:picMkLst>
        </pc:picChg>
      </pc:sldChg>
      <pc:sldChg chg="addSp delSp modSp mod">
        <pc:chgData name="Jan Ehrengren" userId="c62fe8c5e46baf8f" providerId="LiveId" clId="{8A8CA410-D6FE-4C73-9701-F9C6BDDA3299}" dt="2026-10-11T14:48:08.522" v="1126" actId="1076"/>
        <pc:sldMkLst>
          <pc:docMk/>
          <pc:sldMk cId="1806270895" sldId="274"/>
        </pc:sldMkLst>
        <pc:spChg chg="mod">
          <ac:chgData name="Jan Ehrengren" userId="c62fe8c5e46baf8f" providerId="LiveId" clId="{8A8CA410-D6FE-4C73-9701-F9C6BDDA3299}" dt="2026-09-21T19:46:30.341" v="197" actId="6549"/>
          <ac:spMkLst>
            <pc:docMk/>
            <pc:sldMk cId="1806270895" sldId="274"/>
            <ac:spMk id="2" creationId="{A8C69F79-BB16-40B8-8996-CF02E7593BF8}"/>
          </ac:spMkLst>
        </pc:spChg>
        <pc:picChg chg="add mod">
          <ac:chgData name="Jan Ehrengren" userId="c62fe8c5e46baf8f" providerId="LiveId" clId="{8A8CA410-D6FE-4C73-9701-F9C6BDDA3299}" dt="2026-10-11T14:48:08.522" v="1126" actId="1076"/>
          <ac:picMkLst>
            <pc:docMk/>
            <pc:sldMk cId="1806270895" sldId="274"/>
            <ac:picMk id="3" creationId="{C6E30643-CD74-1F89-7A53-E18EB949CCD4}"/>
          </ac:picMkLst>
        </pc:picChg>
        <pc:picChg chg="add mod">
          <ac:chgData name="Jan Ehrengren" userId="c62fe8c5e46baf8f" providerId="LiveId" clId="{8A8CA410-D6FE-4C73-9701-F9C6BDDA3299}" dt="2026-09-21T19:54:24.517" v="222" actId="1076"/>
          <ac:picMkLst>
            <pc:docMk/>
            <pc:sldMk cId="1806270895" sldId="274"/>
            <ac:picMk id="8" creationId="{EB4557CA-4C63-3AE1-2AEF-165A845D5BC2}"/>
          </ac:picMkLst>
        </pc:picChg>
        <pc:picChg chg="add mod">
          <ac:chgData name="Jan Ehrengren" userId="c62fe8c5e46baf8f" providerId="LiveId" clId="{8A8CA410-D6FE-4C73-9701-F9C6BDDA3299}" dt="2026-09-21T19:55:07.958" v="225" actId="1076"/>
          <ac:picMkLst>
            <pc:docMk/>
            <pc:sldMk cId="1806270895" sldId="274"/>
            <ac:picMk id="12" creationId="{365506C9-D627-45FF-868C-192D6FA8070E}"/>
          </ac:picMkLst>
        </pc:picChg>
      </pc:sldChg>
      <pc:sldChg chg="addSp delSp modSp mod ord">
        <pc:chgData name="Jan Ehrengren" userId="c62fe8c5e46baf8f" providerId="LiveId" clId="{8A8CA410-D6FE-4C73-9701-F9C6BDDA3299}" dt="2026-10-15T16:15:14.094" v="1875"/>
        <pc:sldMkLst>
          <pc:docMk/>
          <pc:sldMk cId="2312813308" sldId="280"/>
        </pc:sldMkLst>
        <pc:spChg chg="mod">
          <ac:chgData name="Jan Ehrengren" userId="c62fe8c5e46baf8f" providerId="LiveId" clId="{8A8CA410-D6FE-4C73-9701-F9C6BDDA3299}" dt="2026-10-12T19:24:15.675" v="1723" actId="1076"/>
          <ac:spMkLst>
            <pc:docMk/>
            <pc:sldMk cId="2312813308" sldId="280"/>
            <ac:spMk id="2" creationId="{CD0FAAE5-9908-2BFB-08F1-83BF5B07683D}"/>
          </ac:spMkLst>
        </pc:spChg>
        <pc:spChg chg="mod">
          <ac:chgData name="Jan Ehrengren" userId="c62fe8c5e46baf8f" providerId="LiveId" clId="{8A8CA410-D6FE-4C73-9701-F9C6BDDA3299}" dt="2026-10-12T19:16:02.365" v="1656" actId="1076"/>
          <ac:spMkLst>
            <pc:docMk/>
            <pc:sldMk cId="2312813308" sldId="280"/>
            <ac:spMk id="10" creationId="{8CA80333-3FF4-4741-8B07-69305406CAB5}"/>
          </ac:spMkLst>
        </pc:spChg>
        <pc:spChg chg="add mod">
          <ac:chgData name="Jan Ehrengren" userId="c62fe8c5e46baf8f" providerId="LiveId" clId="{8A8CA410-D6FE-4C73-9701-F9C6BDDA3299}" dt="2026-10-12T19:26:30.909" v="1736" actId="1076"/>
          <ac:spMkLst>
            <pc:docMk/>
            <pc:sldMk cId="2312813308" sldId="280"/>
            <ac:spMk id="17" creationId="{87758779-67DD-E592-0D69-3B444B118C45}"/>
          </ac:spMkLst>
        </pc:spChg>
        <pc:spChg chg="add mod">
          <ac:chgData name="Jan Ehrengren" userId="c62fe8c5e46baf8f" providerId="LiveId" clId="{8A8CA410-D6FE-4C73-9701-F9C6BDDA3299}" dt="2026-10-12T19:25:19.133" v="1729" actId="14100"/>
          <ac:spMkLst>
            <pc:docMk/>
            <pc:sldMk cId="2312813308" sldId="280"/>
            <ac:spMk id="18" creationId="{B82A0500-64FF-ACA4-070E-E562C8596E49}"/>
          </ac:spMkLst>
        </pc:spChg>
        <pc:spChg chg="add mod">
          <ac:chgData name="Jan Ehrengren" userId="c62fe8c5e46baf8f" providerId="LiveId" clId="{8A8CA410-D6FE-4C73-9701-F9C6BDDA3299}" dt="2026-10-12T19:29:05.894" v="1748" actId="1076"/>
          <ac:spMkLst>
            <pc:docMk/>
            <pc:sldMk cId="2312813308" sldId="280"/>
            <ac:spMk id="19" creationId="{F789134F-90DA-5181-45FC-90206BBB7767}"/>
          </ac:spMkLst>
        </pc:spChg>
        <pc:spChg chg="add mod">
          <ac:chgData name="Jan Ehrengren" userId="c62fe8c5e46baf8f" providerId="LiveId" clId="{8A8CA410-D6FE-4C73-9701-F9C6BDDA3299}" dt="2026-10-12T19:29:54.013" v="1754" actId="1076"/>
          <ac:spMkLst>
            <pc:docMk/>
            <pc:sldMk cId="2312813308" sldId="280"/>
            <ac:spMk id="23" creationId="{AF0D2D31-FBD9-54CA-7466-BEBB4313B1BC}"/>
          </ac:spMkLst>
        </pc:spChg>
        <pc:spChg chg="mod">
          <ac:chgData name="Jan Ehrengren" userId="c62fe8c5e46baf8f" providerId="LiveId" clId="{8A8CA410-D6FE-4C73-9701-F9C6BDDA3299}" dt="2026-10-12T19:30:37.580" v="1769" actId="1076"/>
          <ac:spMkLst>
            <pc:docMk/>
            <pc:sldMk cId="2312813308" sldId="280"/>
            <ac:spMk id="24" creationId="{AFF410AC-D432-55A2-34E5-EB183B18B5A3}"/>
          </ac:spMkLst>
        </pc:spChg>
        <pc:spChg chg="add mod">
          <ac:chgData name="Jan Ehrengren" userId="c62fe8c5e46baf8f" providerId="LiveId" clId="{8A8CA410-D6FE-4C73-9701-F9C6BDDA3299}" dt="2026-10-12T19:28:05.405" v="1741" actId="14100"/>
          <ac:spMkLst>
            <pc:docMk/>
            <pc:sldMk cId="2312813308" sldId="280"/>
            <ac:spMk id="25" creationId="{29F7606E-BC37-92B1-09F8-0DC7F1F8A808}"/>
          </ac:spMkLst>
        </pc:spChg>
        <pc:spChg chg="mod">
          <ac:chgData name="Jan Ehrengren" userId="c62fe8c5e46baf8f" providerId="LiveId" clId="{8A8CA410-D6FE-4C73-9701-F9C6BDDA3299}" dt="2026-10-12T19:30:18.188" v="1762" actId="1076"/>
          <ac:spMkLst>
            <pc:docMk/>
            <pc:sldMk cId="2312813308" sldId="280"/>
            <ac:spMk id="26" creationId="{AC71961E-D08A-067C-1336-1DD8BE78D3DA}"/>
          </ac:spMkLst>
        </pc:spChg>
        <pc:spChg chg="mod">
          <ac:chgData name="Jan Ehrengren" userId="c62fe8c5e46baf8f" providerId="LiveId" clId="{8A8CA410-D6FE-4C73-9701-F9C6BDDA3299}" dt="2026-10-12T19:24:15.675" v="1723" actId="1076"/>
          <ac:spMkLst>
            <pc:docMk/>
            <pc:sldMk cId="2312813308" sldId="280"/>
            <ac:spMk id="29" creationId="{CDD87879-29AE-2464-C6FF-C06DE32F4E31}"/>
          </ac:spMkLst>
        </pc:spChg>
        <pc:spChg chg="mod">
          <ac:chgData name="Jan Ehrengren" userId="c62fe8c5e46baf8f" providerId="LiveId" clId="{8A8CA410-D6FE-4C73-9701-F9C6BDDA3299}" dt="2026-10-12T19:26:49.321" v="1737" actId="1076"/>
          <ac:spMkLst>
            <pc:docMk/>
            <pc:sldMk cId="2312813308" sldId="280"/>
            <ac:spMk id="31" creationId="{E35C783E-357B-4FF9-D254-6A0C4251E7EA}"/>
          </ac:spMkLst>
        </pc:spChg>
        <pc:spChg chg="mod">
          <ac:chgData name="Jan Ehrengren" userId="c62fe8c5e46baf8f" providerId="LiveId" clId="{8A8CA410-D6FE-4C73-9701-F9C6BDDA3299}" dt="2026-10-12T19:23:36.754" v="1720" actId="1076"/>
          <ac:spMkLst>
            <pc:docMk/>
            <pc:sldMk cId="2312813308" sldId="280"/>
            <ac:spMk id="54" creationId="{DDAC77C8-1C08-19E9-E300-101313DF7F0E}"/>
          </ac:spMkLst>
        </pc:spChg>
        <pc:picChg chg="add mod">
          <ac:chgData name="Jan Ehrengren" userId="c62fe8c5e46baf8f" providerId="LiveId" clId="{8A8CA410-D6FE-4C73-9701-F9C6BDDA3299}" dt="2026-10-12T19:26:22.427" v="1735" actId="1076"/>
          <ac:picMkLst>
            <pc:docMk/>
            <pc:sldMk cId="2312813308" sldId="280"/>
            <ac:picMk id="5" creationId="{D5CE1012-C952-E5D0-2271-D4A1641F0B81}"/>
          </ac:picMkLst>
        </pc:picChg>
        <pc:picChg chg="add mod">
          <ac:chgData name="Jan Ehrengren" userId="c62fe8c5e46baf8f" providerId="LiveId" clId="{8A8CA410-D6FE-4C73-9701-F9C6BDDA3299}" dt="2026-10-12T19:28:57.107" v="1747" actId="14100"/>
          <ac:picMkLst>
            <pc:docMk/>
            <pc:sldMk cId="2312813308" sldId="280"/>
            <ac:picMk id="6" creationId="{7FCDF4B1-56AB-CDA2-3F4B-5B6CFE54701E}"/>
          </ac:picMkLst>
        </pc:picChg>
        <pc:picChg chg="add mod ord">
          <ac:chgData name="Jan Ehrengren" userId="c62fe8c5e46baf8f" providerId="LiveId" clId="{8A8CA410-D6FE-4C73-9701-F9C6BDDA3299}" dt="2026-10-12T19:25:10.904" v="1728" actId="1076"/>
          <ac:picMkLst>
            <pc:docMk/>
            <pc:sldMk cId="2312813308" sldId="280"/>
            <ac:picMk id="13" creationId="{99B54526-0319-D084-DF89-BC517D7E286F}"/>
          </ac:picMkLst>
        </pc:picChg>
        <pc:picChg chg="add mod">
          <ac:chgData name="Jan Ehrengren" userId="c62fe8c5e46baf8f" providerId="LiveId" clId="{8A8CA410-D6FE-4C73-9701-F9C6BDDA3299}" dt="2026-10-12T19:29:22.035" v="1752" actId="1076"/>
          <ac:picMkLst>
            <pc:docMk/>
            <pc:sldMk cId="2312813308" sldId="280"/>
            <ac:picMk id="20" creationId="{25EEADF5-0E14-E02A-F4EE-AD64DEE6DE24}"/>
          </ac:picMkLst>
        </pc:picChg>
      </pc:sldChg>
      <pc:sldChg chg="addSp delSp modSp mod">
        <pc:chgData name="Jan Ehrengren" userId="c62fe8c5e46baf8f" providerId="LiveId" clId="{8A8CA410-D6FE-4C73-9701-F9C6BDDA3299}" dt="2026-10-15T16:07:36.939" v="1870" actId="113"/>
        <pc:sldMkLst>
          <pc:docMk/>
          <pc:sldMk cId="1220012199" sldId="282"/>
        </pc:sldMkLst>
        <pc:spChg chg="mod">
          <ac:chgData name="Jan Ehrengren" userId="c62fe8c5e46baf8f" providerId="LiveId" clId="{8A8CA410-D6FE-4C73-9701-F9C6BDDA3299}" dt="2026-10-15T15:58:28.965" v="1815" actId="1076"/>
          <ac:spMkLst>
            <pc:docMk/>
            <pc:sldMk cId="1220012199" sldId="282"/>
            <ac:spMk id="3" creationId="{3674B389-5700-E4B6-E565-3257EC26E3B5}"/>
          </ac:spMkLst>
        </pc:spChg>
        <pc:spChg chg="add mod">
          <ac:chgData name="Jan Ehrengren" userId="c62fe8c5e46baf8f" providerId="LiveId" clId="{8A8CA410-D6FE-4C73-9701-F9C6BDDA3299}" dt="2026-10-15T16:03:57.293" v="1834" actId="1076"/>
          <ac:spMkLst>
            <pc:docMk/>
            <pc:sldMk cId="1220012199" sldId="282"/>
            <ac:spMk id="4" creationId="{5A797970-BBCC-4F32-C30E-DB2099F95790}"/>
          </ac:spMkLst>
        </pc:spChg>
        <pc:spChg chg="mod">
          <ac:chgData name="Jan Ehrengren" userId="c62fe8c5e46baf8f" providerId="LiveId" clId="{8A8CA410-D6FE-4C73-9701-F9C6BDDA3299}" dt="2026-10-15T15:58:45.702" v="1816" actId="14100"/>
          <ac:spMkLst>
            <pc:docMk/>
            <pc:sldMk cId="1220012199" sldId="282"/>
            <ac:spMk id="5" creationId="{4E237772-F713-8A10-72B4-235D6EA752D3}"/>
          </ac:spMkLst>
        </pc:spChg>
        <pc:spChg chg="add mod">
          <ac:chgData name="Jan Ehrengren" userId="c62fe8c5e46baf8f" providerId="LiveId" clId="{8A8CA410-D6FE-4C73-9701-F9C6BDDA3299}" dt="2026-10-15T16:07:36.939" v="1870" actId="113"/>
          <ac:spMkLst>
            <pc:docMk/>
            <pc:sldMk cId="1220012199" sldId="282"/>
            <ac:spMk id="8" creationId="{6E18DBAB-0D08-3498-1A0E-B6E63F0A5B4D}"/>
          </ac:spMkLst>
        </pc:spChg>
      </pc:sldChg>
      <pc:sldChg chg="addSp delSp modSp mod">
        <pc:chgData name="Jan Ehrengren" userId="c62fe8c5e46baf8f" providerId="LiveId" clId="{8A8CA410-D6FE-4C73-9701-F9C6BDDA3299}" dt="2026-10-18T16:17:52.026" v="2034" actId="1076"/>
        <pc:sldMkLst>
          <pc:docMk/>
          <pc:sldMk cId="3812377149" sldId="288"/>
        </pc:sldMkLst>
        <pc:spChg chg="add mod">
          <ac:chgData name="Jan Ehrengren" userId="c62fe8c5e46baf8f" providerId="LiveId" clId="{8A8CA410-D6FE-4C73-9701-F9C6BDDA3299}" dt="2026-10-18T16:17:52.026" v="2034" actId="1076"/>
          <ac:spMkLst>
            <pc:docMk/>
            <pc:sldMk cId="3812377149" sldId="288"/>
            <ac:spMk id="3" creationId="{F9468750-654E-CFD0-BB38-F78CB8540962}"/>
          </ac:spMkLst>
        </pc:spChg>
      </pc:sldChg>
      <pc:sldChg chg="modSp mod">
        <pc:chgData name="Jan Ehrengren" userId="c62fe8c5e46baf8f" providerId="LiveId" clId="{8A8CA410-D6FE-4C73-9701-F9C6BDDA3299}" dt="2026-10-14T13:54:01.585" v="1780" actId="1076"/>
        <pc:sldMkLst>
          <pc:docMk/>
          <pc:sldMk cId="501368589" sldId="290"/>
        </pc:sldMkLst>
        <pc:spChg chg="mod">
          <ac:chgData name="Jan Ehrengren" userId="c62fe8c5e46baf8f" providerId="LiveId" clId="{8A8CA410-D6FE-4C73-9701-F9C6BDDA3299}" dt="2026-10-14T13:54:01.585" v="1780" actId="1076"/>
          <ac:spMkLst>
            <pc:docMk/>
            <pc:sldMk cId="501368589" sldId="290"/>
            <ac:spMk id="8" creationId="{54517876-5543-ABBE-6E23-F710FAD18B14}"/>
          </ac:spMkLst>
        </pc:spChg>
      </pc:sldChg>
      <pc:sldChg chg="modSp mod">
        <pc:chgData name="Jan Ehrengren" userId="c62fe8c5e46baf8f" providerId="LiveId" clId="{8A8CA410-D6FE-4C73-9701-F9C6BDDA3299}" dt="2026-10-17T00:30:31.869" v="1920" actId="6549"/>
        <pc:sldMkLst>
          <pc:docMk/>
          <pc:sldMk cId="3662427321" sldId="291"/>
        </pc:sldMkLst>
        <pc:spChg chg="mod">
          <ac:chgData name="Jan Ehrengren" userId="c62fe8c5e46baf8f" providerId="LiveId" clId="{8A8CA410-D6FE-4C73-9701-F9C6BDDA3299}" dt="2026-10-17T00:30:31.869" v="1920" actId="6549"/>
          <ac:spMkLst>
            <pc:docMk/>
            <pc:sldMk cId="3662427321" sldId="291"/>
            <ac:spMk id="3" creationId="{B63DED3C-1352-0300-9D46-EDC5616F15B1}"/>
          </ac:spMkLst>
        </pc:spChg>
      </pc:sldChg>
      <pc:sldChg chg="addSp delSp modSp mod">
        <pc:chgData name="Jan Ehrengren" userId="c62fe8c5e46baf8f" providerId="LiveId" clId="{8A8CA410-D6FE-4C73-9701-F9C6BDDA3299}" dt="2026-10-16T21:43:46.714" v="1883" actId="20577"/>
        <pc:sldMkLst>
          <pc:docMk/>
          <pc:sldMk cId="1403172221" sldId="292"/>
        </pc:sldMkLst>
        <pc:spChg chg="mod">
          <ac:chgData name="Jan Ehrengren" userId="c62fe8c5e46baf8f" providerId="LiveId" clId="{8A8CA410-D6FE-4C73-9701-F9C6BDDA3299}" dt="2026-10-16T21:43:46.714" v="1883" actId="20577"/>
          <ac:spMkLst>
            <pc:docMk/>
            <pc:sldMk cId="1403172221" sldId="292"/>
            <ac:spMk id="3" creationId="{237ED5D3-DD34-5641-E089-E7ECB6B10391}"/>
          </ac:spMkLst>
        </pc:spChg>
        <pc:spChg chg="mod">
          <ac:chgData name="Jan Ehrengren" userId="c62fe8c5e46baf8f" providerId="LiveId" clId="{8A8CA410-D6FE-4C73-9701-F9C6BDDA3299}" dt="2026-09-23T16:22:21.876" v="643" actId="20577"/>
          <ac:spMkLst>
            <pc:docMk/>
            <pc:sldMk cId="1403172221" sldId="292"/>
            <ac:spMk id="4" creationId="{CEBC639E-FEBB-7ECE-7355-DC0F9FC8F465}"/>
          </ac:spMkLst>
        </pc:spChg>
        <pc:picChg chg="add mod">
          <ac:chgData name="Jan Ehrengren" userId="c62fe8c5e46baf8f" providerId="LiveId" clId="{8A8CA410-D6FE-4C73-9701-F9C6BDDA3299}" dt="2026-10-14T16:43:03.153" v="1803" actId="1582"/>
          <ac:picMkLst>
            <pc:docMk/>
            <pc:sldMk cId="1403172221" sldId="292"/>
            <ac:picMk id="8" creationId="{B30B3B7A-792A-5333-53B7-C98ED90296AB}"/>
          </ac:picMkLst>
        </pc:picChg>
      </pc:sldChg>
      <pc:sldChg chg="addSp delSp modSp mod">
        <pc:chgData name="Jan Ehrengren" userId="c62fe8c5e46baf8f" providerId="LiveId" clId="{8A8CA410-D6FE-4C73-9701-F9C6BDDA3299}" dt="2026-10-17T13:25:16.067" v="1936" actId="20577"/>
        <pc:sldMkLst>
          <pc:docMk/>
          <pc:sldMk cId="3735709227" sldId="293"/>
        </pc:sldMkLst>
        <pc:spChg chg="mod">
          <ac:chgData name="Jan Ehrengren" userId="c62fe8c5e46baf8f" providerId="LiveId" clId="{8A8CA410-D6FE-4C73-9701-F9C6BDDA3299}" dt="2026-09-23T16:15:50.382" v="629" actId="20577"/>
          <ac:spMkLst>
            <pc:docMk/>
            <pc:sldMk cId="3735709227" sldId="293"/>
            <ac:spMk id="9" creationId="{3C775800-CEC5-AE39-5223-16A066833BB6}"/>
          </ac:spMkLst>
        </pc:spChg>
        <pc:graphicFrameChg chg="mod modGraphic">
          <ac:chgData name="Jan Ehrengren" userId="c62fe8c5e46baf8f" providerId="LiveId" clId="{8A8CA410-D6FE-4C73-9701-F9C6BDDA3299}" dt="2026-10-17T13:25:16.067" v="1936" actId="20577"/>
          <ac:graphicFrameMkLst>
            <pc:docMk/>
            <pc:sldMk cId="3735709227" sldId="293"/>
            <ac:graphicFrameMk id="11" creationId="{452F4602-F1A7-0186-9D3D-0F91FE9B6BBD}"/>
          </ac:graphicFrameMkLst>
        </pc:graphicFrameChg>
      </pc:sldChg>
      <pc:sldChg chg="addSp delSp modSp mod">
        <pc:chgData name="Jan Ehrengren" userId="c62fe8c5e46baf8f" providerId="LiveId" clId="{8A8CA410-D6FE-4C73-9701-F9C6BDDA3299}" dt="2026-10-11T14:26:56.353" v="1100" actId="1582"/>
        <pc:sldMkLst>
          <pc:docMk/>
          <pc:sldMk cId="1209694711" sldId="294"/>
        </pc:sldMkLst>
        <pc:picChg chg="add mod">
          <ac:chgData name="Jan Ehrengren" userId="c62fe8c5e46baf8f" providerId="LiveId" clId="{8A8CA410-D6FE-4C73-9701-F9C6BDDA3299}" dt="2026-10-11T14:26:56.353" v="1100" actId="1582"/>
          <ac:picMkLst>
            <pc:docMk/>
            <pc:sldMk cId="1209694711" sldId="294"/>
            <ac:picMk id="8" creationId="{733516BC-6574-1100-9DC8-5AD48FA6A06F}"/>
          </ac:picMkLst>
        </pc:picChg>
      </pc:sldChg>
      <pc:sldChg chg="addSp delSp modSp mod">
        <pc:chgData name="Jan Ehrengren" userId="c62fe8c5e46baf8f" providerId="LiveId" clId="{8A8CA410-D6FE-4C73-9701-F9C6BDDA3299}" dt="2026-10-12T18:52:27.123" v="1607" actId="20577"/>
        <pc:sldMkLst>
          <pc:docMk/>
          <pc:sldMk cId="2547366276" sldId="296"/>
        </pc:sldMkLst>
        <pc:spChg chg="mod">
          <ac:chgData name="Jan Ehrengren" userId="c62fe8c5e46baf8f" providerId="LiveId" clId="{8A8CA410-D6FE-4C73-9701-F9C6BDDA3299}" dt="2026-09-21T21:42:36.689" v="359" actId="14100"/>
          <ac:spMkLst>
            <pc:docMk/>
            <pc:sldMk cId="2547366276" sldId="296"/>
            <ac:spMk id="2" creationId="{51A8F48F-6E1E-B624-67F6-0E4B6D77F056}"/>
          </ac:spMkLst>
        </pc:spChg>
        <pc:spChg chg="mod">
          <ac:chgData name="Jan Ehrengren" userId="c62fe8c5e46baf8f" providerId="LiveId" clId="{8A8CA410-D6FE-4C73-9701-F9C6BDDA3299}" dt="2026-10-12T18:52:27.123" v="1607" actId="20577"/>
          <ac:spMkLst>
            <pc:docMk/>
            <pc:sldMk cId="2547366276" sldId="296"/>
            <ac:spMk id="8" creationId="{3B80C194-6374-CCE4-0967-19BE1DFC122B}"/>
          </ac:spMkLst>
        </pc:spChg>
        <pc:picChg chg="add mod">
          <ac:chgData name="Jan Ehrengren" userId="c62fe8c5e46baf8f" providerId="LiveId" clId="{8A8CA410-D6FE-4C73-9701-F9C6BDDA3299}" dt="2026-09-21T21:46:07.265" v="436" actId="1076"/>
          <ac:picMkLst>
            <pc:docMk/>
            <pc:sldMk cId="2547366276" sldId="296"/>
            <ac:picMk id="5" creationId="{E4341BEA-B45D-E29D-8B4B-744D8A7A5954}"/>
          </ac:picMkLst>
        </pc:picChg>
        <pc:picChg chg="mod">
          <ac:chgData name="Jan Ehrengren" userId="c62fe8c5e46baf8f" providerId="LiveId" clId="{8A8CA410-D6FE-4C73-9701-F9C6BDDA3299}" dt="2026-09-21T21:42:13.644" v="357" actId="14100"/>
          <ac:picMkLst>
            <pc:docMk/>
            <pc:sldMk cId="2547366276" sldId="296"/>
            <ac:picMk id="6" creationId="{0E926395-A1B6-5933-9B37-68CCE4ABA836}"/>
          </ac:picMkLst>
        </pc:picChg>
        <pc:picChg chg="add mod">
          <ac:chgData name="Jan Ehrengren" userId="c62fe8c5e46baf8f" providerId="LiveId" clId="{8A8CA410-D6FE-4C73-9701-F9C6BDDA3299}" dt="2026-09-21T21:46:11.733" v="437" actId="1076"/>
          <ac:picMkLst>
            <pc:docMk/>
            <pc:sldMk cId="2547366276" sldId="296"/>
            <ac:picMk id="7" creationId="{8700F9E8-24D8-30DA-04B7-E8D0B7D10E4A}"/>
          </ac:picMkLst>
        </pc:picChg>
        <pc:picChg chg="add mod">
          <ac:chgData name="Jan Ehrengren" userId="c62fe8c5e46baf8f" providerId="LiveId" clId="{8A8CA410-D6FE-4C73-9701-F9C6BDDA3299}" dt="2026-09-21T21:46:18.793" v="438" actId="1076"/>
          <ac:picMkLst>
            <pc:docMk/>
            <pc:sldMk cId="2547366276" sldId="296"/>
            <ac:picMk id="9" creationId="{310D3CFD-8BB6-BC00-BE04-681822B27C5B}"/>
          </ac:picMkLst>
        </pc:picChg>
        <pc:picChg chg="add mod">
          <ac:chgData name="Jan Ehrengren" userId="c62fe8c5e46baf8f" providerId="LiveId" clId="{8A8CA410-D6FE-4C73-9701-F9C6BDDA3299}" dt="2026-09-21T21:49:19.562" v="448" actId="1076"/>
          <ac:picMkLst>
            <pc:docMk/>
            <pc:sldMk cId="2547366276" sldId="296"/>
            <ac:picMk id="10" creationId="{10D8CC10-3E93-2750-B249-67E5DFC17BF0}"/>
          </ac:picMkLst>
        </pc:picChg>
        <pc:picChg chg="add mod">
          <ac:chgData name="Jan Ehrengren" userId="c62fe8c5e46baf8f" providerId="LiveId" clId="{8A8CA410-D6FE-4C73-9701-F9C6BDDA3299}" dt="2026-09-21T21:49:10.371" v="447" actId="1076"/>
          <ac:picMkLst>
            <pc:docMk/>
            <pc:sldMk cId="2547366276" sldId="296"/>
            <ac:picMk id="12" creationId="{4CEA34CB-934A-E3A1-F2A0-1C7586C28269}"/>
          </ac:picMkLst>
        </pc:picChg>
      </pc:sldChg>
      <pc:sldChg chg="addSp delSp modSp new mod">
        <pc:chgData name="Jan Ehrengren" userId="c62fe8c5e46baf8f" providerId="LiveId" clId="{8A8CA410-D6FE-4C73-9701-F9C6BDDA3299}" dt="2026-10-12T19:09:37.165" v="1649" actId="1076"/>
        <pc:sldMkLst>
          <pc:docMk/>
          <pc:sldMk cId="3329396208" sldId="297"/>
        </pc:sldMkLst>
        <pc:spChg chg="add mod">
          <ac:chgData name="Jan Ehrengren" userId="c62fe8c5e46baf8f" providerId="LiveId" clId="{8A8CA410-D6FE-4C73-9701-F9C6BDDA3299}" dt="2026-10-12T19:09:37.165" v="1649" actId="1076"/>
          <ac:spMkLst>
            <pc:docMk/>
            <pc:sldMk cId="3329396208" sldId="297"/>
            <ac:spMk id="10" creationId="{854E9D0F-FBA1-52E4-EE72-D0153A9E57B3}"/>
          </ac:spMkLst>
        </pc:spChg>
        <pc:picChg chg="add mod">
          <ac:chgData name="Jan Ehrengren" userId="c62fe8c5e46baf8f" providerId="LiveId" clId="{8A8CA410-D6FE-4C73-9701-F9C6BDDA3299}" dt="2026-10-12T19:03:17.844" v="1615" actId="1076"/>
          <ac:picMkLst>
            <pc:docMk/>
            <pc:sldMk cId="3329396208" sldId="297"/>
            <ac:picMk id="5" creationId="{01469DF7-068F-04CA-706A-7710CFBA9D55}"/>
          </ac:picMkLst>
        </pc:picChg>
        <pc:picChg chg="add mod">
          <ac:chgData name="Jan Ehrengren" userId="c62fe8c5e46baf8f" providerId="LiveId" clId="{8A8CA410-D6FE-4C73-9701-F9C6BDDA3299}" dt="2026-10-12T19:06:00.840" v="1624" actId="1076"/>
          <ac:picMkLst>
            <pc:docMk/>
            <pc:sldMk cId="3329396208" sldId="297"/>
            <ac:picMk id="7" creationId="{3A649DC4-9B32-3F4B-1509-D3D2A64BEAB2}"/>
          </ac:picMkLst>
        </pc:picChg>
        <pc:picChg chg="add mod">
          <ac:chgData name="Jan Ehrengren" userId="c62fe8c5e46baf8f" providerId="LiveId" clId="{8A8CA410-D6FE-4C73-9701-F9C6BDDA3299}" dt="2026-10-12T19:07:25.027" v="1626" actId="1076"/>
          <ac:picMkLst>
            <pc:docMk/>
            <pc:sldMk cId="3329396208" sldId="297"/>
            <ac:picMk id="9" creationId="{112E80B6-9172-79BC-F5C9-42617211B3E4}"/>
          </ac:picMkLst>
        </pc:picChg>
      </pc:sldChg>
      <pc:sldChg chg="addSp delSp modSp new mod modClrScheme chgLayout">
        <pc:chgData name="Jan Ehrengren" userId="c62fe8c5e46baf8f" providerId="LiveId" clId="{8A8CA410-D6FE-4C73-9701-F9C6BDDA3299}" dt="2026-10-16T21:58:23.395" v="1893" actId="14100"/>
        <pc:sldMkLst>
          <pc:docMk/>
          <pc:sldMk cId="1590265315" sldId="298"/>
        </pc:sldMkLst>
        <pc:picChg chg="add mod">
          <ac:chgData name="Jan Ehrengren" userId="c62fe8c5e46baf8f" providerId="LiveId" clId="{8A8CA410-D6FE-4C73-9701-F9C6BDDA3299}" dt="2026-10-16T21:58:23.395" v="1893" actId="14100"/>
          <ac:picMkLst>
            <pc:docMk/>
            <pc:sldMk cId="1590265315" sldId="298"/>
            <ac:picMk id="6" creationId="{8947C9B9-4285-35F0-EC33-95ACF4BC2325}"/>
          </ac:picMkLst>
        </pc:picChg>
      </pc:sldChg>
      <pc:sldChg chg="addSp modSp new mod">
        <pc:chgData name="Jan Ehrengren" userId="c62fe8c5e46baf8f" providerId="LiveId" clId="{8A8CA410-D6FE-4C73-9701-F9C6BDDA3299}" dt="2026-10-16T21:53:28.378" v="1888" actId="14100"/>
        <pc:sldMkLst>
          <pc:docMk/>
          <pc:sldMk cId="1510416935" sldId="299"/>
        </pc:sldMkLst>
        <pc:picChg chg="add mod">
          <ac:chgData name="Jan Ehrengren" userId="c62fe8c5e46baf8f" providerId="LiveId" clId="{8A8CA410-D6FE-4C73-9701-F9C6BDDA3299}" dt="2026-10-16T21:53:28.378" v="1888" actId="14100"/>
          <ac:picMkLst>
            <pc:docMk/>
            <pc:sldMk cId="1510416935" sldId="299"/>
            <ac:picMk id="3" creationId="{77F16DB2-045E-BC10-F2FA-815D7DE1E00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EA63C683-5CDD-4944-A60D-C73C602C97E1}" type="datetimeFigureOut">
              <a:rPr lang="en-US" smtClean="0"/>
              <a:t>10/18/2026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98D1FA41-B4F9-412A-950F-900EF56D477C}" type="slidenum">
              <a:rPr lang="en-US" smtClean="0"/>
              <a:t>‹#›</a:t>
            </a:fld>
            <a:endParaRPr lang="en-US"/>
          </a:p>
        </p:txBody>
      </p:sp>
    </p:spTree>
    <p:extLst>
      <p:ext uri="{BB962C8B-B14F-4D97-AF65-F5344CB8AC3E}">
        <p14:creationId xmlns:p14="http://schemas.microsoft.com/office/powerpoint/2010/main" val="32920062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ID4096"/>
          </a:p>
        </p:txBody>
      </p:sp>
      <p:sp>
        <p:nvSpPr>
          <p:cNvPr id="4" name="Slide Number Placeholder 3"/>
          <p:cNvSpPr>
            <a:spLocks noGrp="1"/>
          </p:cNvSpPr>
          <p:nvPr>
            <p:ph type="sldNum" sz="quarter" idx="5"/>
          </p:nvPr>
        </p:nvSpPr>
        <p:spPr/>
        <p:txBody>
          <a:bodyPr/>
          <a:lstStyle/>
          <a:p>
            <a:fld id="{98D1FA41-B4F9-412A-950F-900EF56D477C}" type="slidenum">
              <a:rPr lang="en-US" smtClean="0"/>
              <a:t>7</a:t>
            </a:fld>
            <a:endParaRPr lang="en-US"/>
          </a:p>
        </p:txBody>
      </p:sp>
    </p:spTree>
    <p:extLst>
      <p:ext uri="{BB962C8B-B14F-4D97-AF65-F5344CB8AC3E}">
        <p14:creationId xmlns:p14="http://schemas.microsoft.com/office/powerpoint/2010/main" val="1207081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ID4096"/>
          </a:p>
        </p:txBody>
      </p:sp>
      <p:sp>
        <p:nvSpPr>
          <p:cNvPr id="4" name="Slide Number Placeholder 3"/>
          <p:cNvSpPr>
            <a:spLocks noGrp="1"/>
          </p:cNvSpPr>
          <p:nvPr>
            <p:ph type="sldNum" sz="quarter" idx="5"/>
          </p:nvPr>
        </p:nvSpPr>
        <p:spPr/>
        <p:txBody>
          <a:bodyPr/>
          <a:lstStyle/>
          <a:p>
            <a:fld id="{98D1FA41-B4F9-412A-950F-900EF56D477C}" type="slidenum">
              <a:rPr lang="en-US" smtClean="0"/>
              <a:t>9</a:t>
            </a:fld>
            <a:endParaRPr lang="en-US"/>
          </a:p>
        </p:txBody>
      </p:sp>
    </p:spTree>
    <p:extLst>
      <p:ext uri="{BB962C8B-B14F-4D97-AF65-F5344CB8AC3E}">
        <p14:creationId xmlns:p14="http://schemas.microsoft.com/office/powerpoint/2010/main" val="970675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0E073-AB97-8970-CE97-D4BECBF320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63C897-266B-7D62-CAFD-07B0BE7758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3A9DA8-79EE-7D89-B518-8206AF7A5000}"/>
              </a:ext>
            </a:extLst>
          </p:cNvPr>
          <p:cNvSpPr>
            <a:spLocks noGrp="1"/>
          </p:cNvSpPr>
          <p:nvPr>
            <p:ph type="body" idx="1"/>
          </p:nvPr>
        </p:nvSpPr>
        <p:spPr/>
        <p:txBody>
          <a:bodyPr/>
          <a:lstStyle/>
          <a:p>
            <a:endParaRPr lang="LID4096"/>
          </a:p>
        </p:txBody>
      </p:sp>
      <p:sp>
        <p:nvSpPr>
          <p:cNvPr id="4" name="Slide Number Placeholder 3">
            <a:extLst>
              <a:ext uri="{FF2B5EF4-FFF2-40B4-BE49-F238E27FC236}">
                <a16:creationId xmlns:a16="http://schemas.microsoft.com/office/drawing/2014/main" id="{83A042D4-DC3D-CFA6-7E90-DC9F89FA989A}"/>
              </a:ext>
            </a:extLst>
          </p:cNvPr>
          <p:cNvSpPr>
            <a:spLocks noGrp="1"/>
          </p:cNvSpPr>
          <p:nvPr>
            <p:ph type="sldNum" sz="quarter" idx="5"/>
          </p:nvPr>
        </p:nvSpPr>
        <p:spPr/>
        <p:txBody>
          <a:bodyPr/>
          <a:lstStyle/>
          <a:p>
            <a:fld id="{98D1FA41-B4F9-412A-950F-900EF56D477C}" type="slidenum">
              <a:rPr lang="en-US" smtClean="0"/>
              <a:t>10</a:t>
            </a:fld>
            <a:endParaRPr lang="en-US"/>
          </a:p>
        </p:txBody>
      </p:sp>
    </p:spTree>
    <p:extLst>
      <p:ext uri="{BB962C8B-B14F-4D97-AF65-F5344CB8AC3E}">
        <p14:creationId xmlns:p14="http://schemas.microsoft.com/office/powerpoint/2010/main" val="38855099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8EDA5-EA81-4C36-80B7-73567278500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A4CDB57-4D6B-4966-8554-2261CF9CD2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38DEB29-8B5E-45C6-8900-6080A8EDDA84}"/>
              </a:ext>
            </a:extLst>
          </p:cNvPr>
          <p:cNvSpPr>
            <a:spLocks noGrp="1"/>
          </p:cNvSpPr>
          <p:nvPr>
            <p:ph type="dt" sz="half" idx="10"/>
          </p:nvPr>
        </p:nvSpPr>
        <p:spPr/>
        <p:txBody>
          <a:bodyPr/>
          <a:lstStyle/>
          <a:p>
            <a:fld id="{EEB430FB-2892-4429-8CBE-10275507739B}" type="datetimeFigureOut">
              <a:rPr lang="en-US" smtClean="0"/>
              <a:t>10/18/2026</a:t>
            </a:fld>
            <a:endParaRPr lang="en-US"/>
          </a:p>
        </p:txBody>
      </p:sp>
      <p:sp>
        <p:nvSpPr>
          <p:cNvPr id="5" name="Footer Placeholder 4">
            <a:extLst>
              <a:ext uri="{FF2B5EF4-FFF2-40B4-BE49-F238E27FC236}">
                <a16:creationId xmlns:a16="http://schemas.microsoft.com/office/drawing/2014/main" id="{81661FED-120F-4AAA-89F3-CEF7758605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61D11B-2AF4-45BB-AE0A-8A220C711C19}"/>
              </a:ext>
            </a:extLst>
          </p:cNvPr>
          <p:cNvSpPr>
            <a:spLocks noGrp="1"/>
          </p:cNvSpPr>
          <p:nvPr>
            <p:ph type="sldNum" sz="quarter" idx="12"/>
          </p:nvPr>
        </p:nvSpPr>
        <p:spPr/>
        <p:txBody>
          <a:bodyPr/>
          <a:lstStyle/>
          <a:p>
            <a:fld id="{35495B7A-D62B-4FAD-9EFA-B116C7879CEE}" type="slidenum">
              <a:rPr lang="en-US" smtClean="0"/>
              <a:t>‹#›</a:t>
            </a:fld>
            <a:endParaRPr lang="en-US"/>
          </a:p>
        </p:txBody>
      </p:sp>
    </p:spTree>
    <p:extLst>
      <p:ext uri="{BB962C8B-B14F-4D97-AF65-F5344CB8AC3E}">
        <p14:creationId xmlns:p14="http://schemas.microsoft.com/office/powerpoint/2010/main" val="2069902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5462D-EC69-41D2-89EB-F9C4005EF3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FBFB69C-1610-4143-A1C1-E0021638445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07B22E-5FF3-4CBB-AE09-85E3873BC300}"/>
              </a:ext>
            </a:extLst>
          </p:cNvPr>
          <p:cNvSpPr>
            <a:spLocks noGrp="1"/>
          </p:cNvSpPr>
          <p:nvPr>
            <p:ph type="dt" sz="half" idx="10"/>
          </p:nvPr>
        </p:nvSpPr>
        <p:spPr/>
        <p:txBody>
          <a:bodyPr/>
          <a:lstStyle/>
          <a:p>
            <a:fld id="{EEB430FB-2892-4429-8CBE-10275507739B}" type="datetimeFigureOut">
              <a:rPr lang="en-US" smtClean="0"/>
              <a:t>10/18/2026</a:t>
            </a:fld>
            <a:endParaRPr lang="en-US"/>
          </a:p>
        </p:txBody>
      </p:sp>
      <p:sp>
        <p:nvSpPr>
          <p:cNvPr id="5" name="Footer Placeholder 4">
            <a:extLst>
              <a:ext uri="{FF2B5EF4-FFF2-40B4-BE49-F238E27FC236}">
                <a16:creationId xmlns:a16="http://schemas.microsoft.com/office/drawing/2014/main" id="{5144E4FF-6A98-45C8-AC94-6BCE3A40D7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2BF843-8EA0-4FBC-BA9F-330D48333DF4}"/>
              </a:ext>
            </a:extLst>
          </p:cNvPr>
          <p:cNvSpPr>
            <a:spLocks noGrp="1"/>
          </p:cNvSpPr>
          <p:nvPr>
            <p:ph type="sldNum" sz="quarter" idx="12"/>
          </p:nvPr>
        </p:nvSpPr>
        <p:spPr/>
        <p:txBody>
          <a:bodyPr/>
          <a:lstStyle/>
          <a:p>
            <a:fld id="{35495B7A-D62B-4FAD-9EFA-B116C7879CEE}" type="slidenum">
              <a:rPr lang="en-US" smtClean="0"/>
              <a:t>‹#›</a:t>
            </a:fld>
            <a:endParaRPr lang="en-US"/>
          </a:p>
        </p:txBody>
      </p:sp>
    </p:spTree>
    <p:extLst>
      <p:ext uri="{BB962C8B-B14F-4D97-AF65-F5344CB8AC3E}">
        <p14:creationId xmlns:p14="http://schemas.microsoft.com/office/powerpoint/2010/main" val="8626497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41772-F2B5-4666-957B-A0C8D8FD385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6C81F1B-5924-4196-8A54-D008C3FAC36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7B3E5F5-5737-4855-BDFE-28D3877D0577}"/>
              </a:ext>
            </a:extLst>
          </p:cNvPr>
          <p:cNvSpPr>
            <a:spLocks noGrp="1"/>
          </p:cNvSpPr>
          <p:nvPr>
            <p:ph type="dt" sz="half" idx="10"/>
          </p:nvPr>
        </p:nvSpPr>
        <p:spPr/>
        <p:txBody>
          <a:bodyPr/>
          <a:lstStyle/>
          <a:p>
            <a:fld id="{EEB430FB-2892-4429-8CBE-10275507739B}" type="datetimeFigureOut">
              <a:rPr lang="en-US" smtClean="0"/>
              <a:t>10/18/2026</a:t>
            </a:fld>
            <a:endParaRPr lang="en-US"/>
          </a:p>
        </p:txBody>
      </p:sp>
      <p:sp>
        <p:nvSpPr>
          <p:cNvPr id="5" name="Footer Placeholder 4">
            <a:extLst>
              <a:ext uri="{FF2B5EF4-FFF2-40B4-BE49-F238E27FC236}">
                <a16:creationId xmlns:a16="http://schemas.microsoft.com/office/drawing/2014/main" id="{7645A4A6-8808-4E8C-9242-B640E132AB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4AD396-9133-48C0-845F-16870F21823B}"/>
              </a:ext>
            </a:extLst>
          </p:cNvPr>
          <p:cNvSpPr>
            <a:spLocks noGrp="1"/>
          </p:cNvSpPr>
          <p:nvPr>
            <p:ph type="sldNum" sz="quarter" idx="12"/>
          </p:nvPr>
        </p:nvSpPr>
        <p:spPr/>
        <p:txBody>
          <a:bodyPr/>
          <a:lstStyle/>
          <a:p>
            <a:fld id="{35495B7A-D62B-4FAD-9EFA-B116C7879CEE}" type="slidenum">
              <a:rPr lang="en-US" smtClean="0"/>
              <a:t>‹#›</a:t>
            </a:fld>
            <a:endParaRPr lang="en-US"/>
          </a:p>
        </p:txBody>
      </p:sp>
    </p:spTree>
    <p:extLst>
      <p:ext uri="{BB962C8B-B14F-4D97-AF65-F5344CB8AC3E}">
        <p14:creationId xmlns:p14="http://schemas.microsoft.com/office/powerpoint/2010/main" val="2955830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0EF32-8D96-4EE6-B182-06BE7A6BAA6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94BCD75-9367-4D94-9F21-C3E4332611D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51BF30-EF35-4A02-9205-96DC8CAA69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869AEC-B7D0-4085-9745-FFF3A5188634}"/>
              </a:ext>
            </a:extLst>
          </p:cNvPr>
          <p:cNvSpPr>
            <a:spLocks noGrp="1"/>
          </p:cNvSpPr>
          <p:nvPr>
            <p:ph type="dt" sz="half" idx="10"/>
          </p:nvPr>
        </p:nvSpPr>
        <p:spPr/>
        <p:txBody>
          <a:bodyPr/>
          <a:lstStyle/>
          <a:p>
            <a:fld id="{EEB430FB-2892-4429-8CBE-10275507739B}" type="datetimeFigureOut">
              <a:rPr lang="en-US" smtClean="0"/>
              <a:t>10/18/2026</a:t>
            </a:fld>
            <a:endParaRPr lang="en-US"/>
          </a:p>
        </p:txBody>
      </p:sp>
      <p:sp>
        <p:nvSpPr>
          <p:cNvPr id="6" name="Footer Placeholder 5">
            <a:extLst>
              <a:ext uri="{FF2B5EF4-FFF2-40B4-BE49-F238E27FC236}">
                <a16:creationId xmlns:a16="http://schemas.microsoft.com/office/drawing/2014/main" id="{E27DF4B8-CB03-4DA4-82A1-7739855FC2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D86EA2-69D8-40DC-9625-25507E1074FD}"/>
              </a:ext>
            </a:extLst>
          </p:cNvPr>
          <p:cNvSpPr>
            <a:spLocks noGrp="1"/>
          </p:cNvSpPr>
          <p:nvPr>
            <p:ph type="sldNum" sz="quarter" idx="12"/>
          </p:nvPr>
        </p:nvSpPr>
        <p:spPr/>
        <p:txBody>
          <a:bodyPr/>
          <a:lstStyle/>
          <a:p>
            <a:fld id="{35495B7A-D62B-4FAD-9EFA-B116C7879CEE}" type="slidenum">
              <a:rPr lang="en-US" smtClean="0"/>
              <a:t>‹#›</a:t>
            </a:fld>
            <a:endParaRPr lang="en-US"/>
          </a:p>
        </p:txBody>
      </p:sp>
    </p:spTree>
    <p:extLst>
      <p:ext uri="{BB962C8B-B14F-4D97-AF65-F5344CB8AC3E}">
        <p14:creationId xmlns:p14="http://schemas.microsoft.com/office/powerpoint/2010/main" val="4548794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7662E-1155-430E-A7C4-2AF665E764B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34A3DCC-9598-4943-9EB0-C882B2FBAE5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42D19C6-89F8-412C-869C-2FF3A366AFD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26FEE2-A5B1-4A71-8E23-96F80B1176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FC26DF2-3021-45A7-BDE0-1B57BA61805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7E86E6A-E826-4394-A2D3-86F41B13C68F}"/>
              </a:ext>
            </a:extLst>
          </p:cNvPr>
          <p:cNvSpPr>
            <a:spLocks noGrp="1"/>
          </p:cNvSpPr>
          <p:nvPr>
            <p:ph type="dt" sz="half" idx="10"/>
          </p:nvPr>
        </p:nvSpPr>
        <p:spPr/>
        <p:txBody>
          <a:bodyPr/>
          <a:lstStyle/>
          <a:p>
            <a:fld id="{EEB430FB-2892-4429-8CBE-10275507739B}" type="datetimeFigureOut">
              <a:rPr lang="en-US" smtClean="0"/>
              <a:t>10/18/2026</a:t>
            </a:fld>
            <a:endParaRPr lang="en-US"/>
          </a:p>
        </p:txBody>
      </p:sp>
      <p:sp>
        <p:nvSpPr>
          <p:cNvPr id="8" name="Footer Placeholder 7">
            <a:extLst>
              <a:ext uri="{FF2B5EF4-FFF2-40B4-BE49-F238E27FC236}">
                <a16:creationId xmlns:a16="http://schemas.microsoft.com/office/drawing/2014/main" id="{EAB8C64C-2296-45D6-9488-02078048438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F30515C-2192-422D-B3FF-8A6DA7585C63}"/>
              </a:ext>
            </a:extLst>
          </p:cNvPr>
          <p:cNvSpPr>
            <a:spLocks noGrp="1"/>
          </p:cNvSpPr>
          <p:nvPr>
            <p:ph type="sldNum" sz="quarter" idx="12"/>
          </p:nvPr>
        </p:nvSpPr>
        <p:spPr/>
        <p:txBody>
          <a:bodyPr/>
          <a:lstStyle/>
          <a:p>
            <a:fld id="{35495B7A-D62B-4FAD-9EFA-B116C7879CEE}" type="slidenum">
              <a:rPr lang="en-US" smtClean="0"/>
              <a:t>‹#›</a:t>
            </a:fld>
            <a:endParaRPr lang="en-US"/>
          </a:p>
        </p:txBody>
      </p:sp>
    </p:spTree>
    <p:extLst>
      <p:ext uri="{BB962C8B-B14F-4D97-AF65-F5344CB8AC3E}">
        <p14:creationId xmlns:p14="http://schemas.microsoft.com/office/powerpoint/2010/main" val="4274883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01470-F412-44B4-946E-5324D983BFA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DBFE2A4-61A6-4E12-946B-DE1A6C905BC9}"/>
              </a:ext>
            </a:extLst>
          </p:cNvPr>
          <p:cNvSpPr>
            <a:spLocks noGrp="1"/>
          </p:cNvSpPr>
          <p:nvPr>
            <p:ph type="dt" sz="half" idx="10"/>
          </p:nvPr>
        </p:nvSpPr>
        <p:spPr/>
        <p:txBody>
          <a:bodyPr/>
          <a:lstStyle/>
          <a:p>
            <a:fld id="{EEB430FB-2892-4429-8CBE-10275507739B}" type="datetimeFigureOut">
              <a:rPr lang="en-US" smtClean="0"/>
              <a:t>10/18/2026</a:t>
            </a:fld>
            <a:endParaRPr lang="en-US"/>
          </a:p>
        </p:txBody>
      </p:sp>
      <p:sp>
        <p:nvSpPr>
          <p:cNvPr id="4" name="Footer Placeholder 3">
            <a:extLst>
              <a:ext uri="{FF2B5EF4-FFF2-40B4-BE49-F238E27FC236}">
                <a16:creationId xmlns:a16="http://schemas.microsoft.com/office/drawing/2014/main" id="{A3B248E5-EB0B-406F-9788-1BDDB50E04F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04E46C1-0E62-4964-8FF9-72CA71D3B6AA}"/>
              </a:ext>
            </a:extLst>
          </p:cNvPr>
          <p:cNvSpPr>
            <a:spLocks noGrp="1"/>
          </p:cNvSpPr>
          <p:nvPr>
            <p:ph type="sldNum" sz="quarter" idx="12"/>
          </p:nvPr>
        </p:nvSpPr>
        <p:spPr/>
        <p:txBody>
          <a:bodyPr/>
          <a:lstStyle/>
          <a:p>
            <a:fld id="{35495B7A-D62B-4FAD-9EFA-B116C7879CEE}" type="slidenum">
              <a:rPr lang="en-US" smtClean="0"/>
              <a:t>‹#›</a:t>
            </a:fld>
            <a:endParaRPr lang="en-US"/>
          </a:p>
        </p:txBody>
      </p:sp>
    </p:spTree>
    <p:extLst>
      <p:ext uri="{BB962C8B-B14F-4D97-AF65-F5344CB8AC3E}">
        <p14:creationId xmlns:p14="http://schemas.microsoft.com/office/powerpoint/2010/main" val="1193425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B7A973-2287-4A48-8883-2B380CF56331}"/>
              </a:ext>
            </a:extLst>
          </p:cNvPr>
          <p:cNvSpPr>
            <a:spLocks noGrp="1"/>
          </p:cNvSpPr>
          <p:nvPr>
            <p:ph type="dt" sz="half" idx="10"/>
          </p:nvPr>
        </p:nvSpPr>
        <p:spPr/>
        <p:txBody>
          <a:bodyPr/>
          <a:lstStyle/>
          <a:p>
            <a:fld id="{EEB430FB-2892-4429-8CBE-10275507739B}" type="datetimeFigureOut">
              <a:rPr lang="en-US" smtClean="0"/>
              <a:t>10/18/2026</a:t>
            </a:fld>
            <a:endParaRPr lang="en-US"/>
          </a:p>
        </p:txBody>
      </p:sp>
      <p:sp>
        <p:nvSpPr>
          <p:cNvPr id="3" name="Footer Placeholder 2">
            <a:extLst>
              <a:ext uri="{FF2B5EF4-FFF2-40B4-BE49-F238E27FC236}">
                <a16:creationId xmlns:a16="http://schemas.microsoft.com/office/drawing/2014/main" id="{CC8EAF0C-0C76-4D56-833C-EB7557B60F6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DE1CA3C-7CD8-4360-BB73-7C3E4B2C12B9}"/>
              </a:ext>
            </a:extLst>
          </p:cNvPr>
          <p:cNvSpPr>
            <a:spLocks noGrp="1"/>
          </p:cNvSpPr>
          <p:nvPr>
            <p:ph type="sldNum" sz="quarter" idx="12"/>
          </p:nvPr>
        </p:nvSpPr>
        <p:spPr/>
        <p:txBody>
          <a:bodyPr/>
          <a:lstStyle/>
          <a:p>
            <a:fld id="{35495B7A-D62B-4FAD-9EFA-B116C7879CEE}" type="slidenum">
              <a:rPr lang="en-US" smtClean="0"/>
              <a:t>‹#›</a:t>
            </a:fld>
            <a:endParaRPr lang="en-US"/>
          </a:p>
        </p:txBody>
      </p:sp>
    </p:spTree>
    <p:extLst>
      <p:ext uri="{BB962C8B-B14F-4D97-AF65-F5344CB8AC3E}">
        <p14:creationId xmlns:p14="http://schemas.microsoft.com/office/powerpoint/2010/main" val="2156805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CB520-CD43-44C9-A03F-76CF6A7C7A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EB5DFC1-99C2-4CD6-924F-2512C64691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B15C3FC-98BF-4AD4-B3BC-7CC3D14C60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C761850-1551-49E1-80C3-63AA6EE192EC}"/>
              </a:ext>
            </a:extLst>
          </p:cNvPr>
          <p:cNvSpPr>
            <a:spLocks noGrp="1"/>
          </p:cNvSpPr>
          <p:nvPr>
            <p:ph type="dt" sz="half" idx="10"/>
          </p:nvPr>
        </p:nvSpPr>
        <p:spPr/>
        <p:txBody>
          <a:bodyPr/>
          <a:lstStyle/>
          <a:p>
            <a:fld id="{EEB430FB-2892-4429-8CBE-10275507739B}" type="datetimeFigureOut">
              <a:rPr lang="en-US" smtClean="0"/>
              <a:t>10/18/2026</a:t>
            </a:fld>
            <a:endParaRPr lang="en-US"/>
          </a:p>
        </p:txBody>
      </p:sp>
      <p:sp>
        <p:nvSpPr>
          <p:cNvPr id="6" name="Footer Placeholder 5">
            <a:extLst>
              <a:ext uri="{FF2B5EF4-FFF2-40B4-BE49-F238E27FC236}">
                <a16:creationId xmlns:a16="http://schemas.microsoft.com/office/drawing/2014/main" id="{3923AA88-3D0F-4E53-A9EF-C211A32F7B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AA3ED8A-4B29-4629-BFBA-35725CDA7214}"/>
              </a:ext>
            </a:extLst>
          </p:cNvPr>
          <p:cNvSpPr>
            <a:spLocks noGrp="1"/>
          </p:cNvSpPr>
          <p:nvPr>
            <p:ph type="sldNum" sz="quarter" idx="12"/>
          </p:nvPr>
        </p:nvSpPr>
        <p:spPr/>
        <p:txBody>
          <a:bodyPr/>
          <a:lstStyle/>
          <a:p>
            <a:fld id="{35495B7A-D62B-4FAD-9EFA-B116C7879CEE}" type="slidenum">
              <a:rPr lang="en-US" smtClean="0"/>
              <a:t>‹#›</a:t>
            </a:fld>
            <a:endParaRPr lang="en-US"/>
          </a:p>
        </p:txBody>
      </p:sp>
    </p:spTree>
    <p:extLst>
      <p:ext uri="{BB962C8B-B14F-4D97-AF65-F5344CB8AC3E}">
        <p14:creationId xmlns:p14="http://schemas.microsoft.com/office/powerpoint/2010/main" val="1887051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CA384-06F7-4086-867B-9462D7B7F2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4EA87F0-3CE8-4AF4-A053-CB71E648D5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2FDB8EC-AA6A-4939-92D4-C6F1C8E85F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063AA9-F42C-477B-8136-EAF03DA9E4A5}"/>
              </a:ext>
            </a:extLst>
          </p:cNvPr>
          <p:cNvSpPr>
            <a:spLocks noGrp="1"/>
          </p:cNvSpPr>
          <p:nvPr>
            <p:ph type="dt" sz="half" idx="10"/>
          </p:nvPr>
        </p:nvSpPr>
        <p:spPr/>
        <p:txBody>
          <a:bodyPr/>
          <a:lstStyle/>
          <a:p>
            <a:fld id="{EEB430FB-2892-4429-8CBE-10275507739B}" type="datetimeFigureOut">
              <a:rPr lang="en-US" smtClean="0"/>
              <a:t>10/18/2026</a:t>
            </a:fld>
            <a:endParaRPr lang="en-US"/>
          </a:p>
        </p:txBody>
      </p:sp>
      <p:sp>
        <p:nvSpPr>
          <p:cNvPr id="6" name="Footer Placeholder 5">
            <a:extLst>
              <a:ext uri="{FF2B5EF4-FFF2-40B4-BE49-F238E27FC236}">
                <a16:creationId xmlns:a16="http://schemas.microsoft.com/office/drawing/2014/main" id="{711D24FF-690B-40B6-AC5E-59645F6B54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807C12-D0D5-40CE-BABA-B5EB58A9000D}"/>
              </a:ext>
            </a:extLst>
          </p:cNvPr>
          <p:cNvSpPr>
            <a:spLocks noGrp="1"/>
          </p:cNvSpPr>
          <p:nvPr>
            <p:ph type="sldNum" sz="quarter" idx="12"/>
          </p:nvPr>
        </p:nvSpPr>
        <p:spPr/>
        <p:txBody>
          <a:bodyPr/>
          <a:lstStyle/>
          <a:p>
            <a:fld id="{35495B7A-D62B-4FAD-9EFA-B116C7879CEE}" type="slidenum">
              <a:rPr lang="en-US" smtClean="0"/>
              <a:t>‹#›</a:t>
            </a:fld>
            <a:endParaRPr lang="en-US"/>
          </a:p>
        </p:txBody>
      </p:sp>
    </p:spTree>
    <p:extLst>
      <p:ext uri="{BB962C8B-B14F-4D97-AF65-F5344CB8AC3E}">
        <p14:creationId xmlns:p14="http://schemas.microsoft.com/office/powerpoint/2010/main" val="2337252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E3469-8619-4526-A1B5-5EBDFC578C1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0530631-1456-429C-B10E-4D765642357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308425-5A96-4D72-980E-90418DD577E0}"/>
              </a:ext>
            </a:extLst>
          </p:cNvPr>
          <p:cNvSpPr>
            <a:spLocks noGrp="1"/>
          </p:cNvSpPr>
          <p:nvPr>
            <p:ph type="dt" sz="half" idx="10"/>
          </p:nvPr>
        </p:nvSpPr>
        <p:spPr/>
        <p:txBody>
          <a:bodyPr/>
          <a:lstStyle/>
          <a:p>
            <a:fld id="{EEB430FB-2892-4429-8CBE-10275507739B}" type="datetimeFigureOut">
              <a:rPr lang="en-US" smtClean="0"/>
              <a:t>10/18/2026</a:t>
            </a:fld>
            <a:endParaRPr lang="en-US"/>
          </a:p>
        </p:txBody>
      </p:sp>
      <p:sp>
        <p:nvSpPr>
          <p:cNvPr id="5" name="Footer Placeholder 4">
            <a:extLst>
              <a:ext uri="{FF2B5EF4-FFF2-40B4-BE49-F238E27FC236}">
                <a16:creationId xmlns:a16="http://schemas.microsoft.com/office/drawing/2014/main" id="{D631A51C-FFEA-498F-9B14-DA94103BFD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E4EAE5-E78D-489C-9659-2D8EE718AF4F}"/>
              </a:ext>
            </a:extLst>
          </p:cNvPr>
          <p:cNvSpPr>
            <a:spLocks noGrp="1"/>
          </p:cNvSpPr>
          <p:nvPr>
            <p:ph type="sldNum" sz="quarter" idx="12"/>
          </p:nvPr>
        </p:nvSpPr>
        <p:spPr/>
        <p:txBody>
          <a:bodyPr/>
          <a:lstStyle/>
          <a:p>
            <a:fld id="{35495B7A-D62B-4FAD-9EFA-B116C7879CEE}" type="slidenum">
              <a:rPr lang="en-US" smtClean="0"/>
              <a:t>‹#›</a:t>
            </a:fld>
            <a:endParaRPr lang="en-US"/>
          </a:p>
        </p:txBody>
      </p:sp>
    </p:spTree>
    <p:extLst>
      <p:ext uri="{BB962C8B-B14F-4D97-AF65-F5344CB8AC3E}">
        <p14:creationId xmlns:p14="http://schemas.microsoft.com/office/powerpoint/2010/main" val="3860980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C48D4CA-4766-4EDB-BBB0-DDE0DEC5897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E2C6134-7345-417A-AE8B-06FD41A051C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9E07DA-0C18-4259-8B7A-DE18AC6F8366}"/>
              </a:ext>
            </a:extLst>
          </p:cNvPr>
          <p:cNvSpPr>
            <a:spLocks noGrp="1"/>
          </p:cNvSpPr>
          <p:nvPr>
            <p:ph type="dt" sz="half" idx="10"/>
          </p:nvPr>
        </p:nvSpPr>
        <p:spPr/>
        <p:txBody>
          <a:bodyPr/>
          <a:lstStyle/>
          <a:p>
            <a:fld id="{EEB430FB-2892-4429-8CBE-10275507739B}" type="datetimeFigureOut">
              <a:rPr lang="en-US" smtClean="0"/>
              <a:t>10/18/2026</a:t>
            </a:fld>
            <a:endParaRPr lang="en-US"/>
          </a:p>
        </p:txBody>
      </p:sp>
      <p:sp>
        <p:nvSpPr>
          <p:cNvPr id="5" name="Footer Placeholder 4">
            <a:extLst>
              <a:ext uri="{FF2B5EF4-FFF2-40B4-BE49-F238E27FC236}">
                <a16:creationId xmlns:a16="http://schemas.microsoft.com/office/drawing/2014/main" id="{5D93550E-B2CD-4DC8-AF8E-EFAF17B779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95D8FB-BA07-4673-A909-C546F23D94C3}"/>
              </a:ext>
            </a:extLst>
          </p:cNvPr>
          <p:cNvSpPr>
            <a:spLocks noGrp="1"/>
          </p:cNvSpPr>
          <p:nvPr>
            <p:ph type="sldNum" sz="quarter" idx="12"/>
          </p:nvPr>
        </p:nvSpPr>
        <p:spPr/>
        <p:txBody>
          <a:bodyPr/>
          <a:lstStyle/>
          <a:p>
            <a:fld id="{35495B7A-D62B-4FAD-9EFA-B116C7879CEE}" type="slidenum">
              <a:rPr lang="en-US" smtClean="0"/>
              <a:t>‹#›</a:t>
            </a:fld>
            <a:endParaRPr lang="en-US"/>
          </a:p>
        </p:txBody>
      </p:sp>
    </p:spTree>
    <p:extLst>
      <p:ext uri="{BB962C8B-B14F-4D97-AF65-F5344CB8AC3E}">
        <p14:creationId xmlns:p14="http://schemas.microsoft.com/office/powerpoint/2010/main" val="1161370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76BDB0-FFDE-4D2C-ADA0-016E814AEC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B72A08E-2A7E-42F0-A932-89B2B80234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5CF620-457B-4686-9BEF-5509BE5738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B430FB-2892-4429-8CBE-10275507739B}" type="datetimeFigureOut">
              <a:rPr lang="en-US" smtClean="0"/>
              <a:t>10/18/2026</a:t>
            </a:fld>
            <a:endParaRPr lang="en-US"/>
          </a:p>
        </p:txBody>
      </p:sp>
      <p:sp>
        <p:nvSpPr>
          <p:cNvPr id="5" name="Footer Placeholder 4">
            <a:extLst>
              <a:ext uri="{FF2B5EF4-FFF2-40B4-BE49-F238E27FC236}">
                <a16:creationId xmlns:a16="http://schemas.microsoft.com/office/drawing/2014/main" id="{396F028B-505F-4E0C-90AA-9893839B57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0BE872D-2B57-4C8B-A59B-C73C817A2D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495B7A-D62B-4FAD-9EFA-B116C7879CEE}" type="slidenum">
              <a:rPr lang="en-US" smtClean="0"/>
              <a:t>‹#›</a:t>
            </a:fld>
            <a:endParaRPr lang="en-US"/>
          </a:p>
        </p:txBody>
      </p:sp>
    </p:spTree>
    <p:extLst>
      <p:ext uri="{BB962C8B-B14F-4D97-AF65-F5344CB8AC3E}">
        <p14:creationId xmlns:p14="http://schemas.microsoft.com/office/powerpoint/2010/main" val="41103686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hyperlink" Target="https://sahswi.org/wp-content/uploads/2026/09/image.png" TargetMode="External"/><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png"/><Relationship Id="rId7"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swedishhistoricalwisc@gmail.com" TargetMode="Externa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findagrave.com/" TargetMode="Externa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s://www.nordiccouncil.com/" TargetMode="External"/><Relationship Id="rId7" Type="http://schemas.openxmlformats.org/officeDocument/2006/relationships/image" Target="../media/image27.png"/><Relationship Id="rId2" Type="http://schemas.openxmlformats.org/officeDocument/2006/relationships/hyperlink" Target="http://www.sahswi.org/" TargetMode="External"/><Relationship Id="rId1" Type="http://schemas.openxmlformats.org/officeDocument/2006/relationships/slideLayout" Target="../slideLayouts/slideLayout6.xml"/><Relationship Id="rId6" Type="http://schemas.openxmlformats.org/officeDocument/2006/relationships/image" Target="../media/image1.png"/><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jpeg"/><Relationship Id="rId1" Type="http://schemas.openxmlformats.org/officeDocument/2006/relationships/slideLayout" Target="../slideLayouts/slideLayout5.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8CA80333-3FF4-4741-8B07-69305406CAB5}"/>
              </a:ext>
            </a:extLst>
          </p:cNvPr>
          <p:cNvSpPr>
            <a:spLocks noGrp="1"/>
          </p:cNvSpPr>
          <p:nvPr>
            <p:ph type="title"/>
          </p:nvPr>
        </p:nvSpPr>
        <p:spPr>
          <a:xfrm>
            <a:off x="1699963" y="195514"/>
            <a:ext cx="8254360" cy="643543"/>
          </a:xfrm>
        </p:spPr>
        <p:txBody>
          <a:bodyPr>
            <a:normAutofit fontScale="90000"/>
          </a:bodyPr>
          <a:lstStyle/>
          <a:p>
            <a:pPr algn="ctr"/>
            <a:r>
              <a:rPr lang="en-US" sz="4400">
                <a:solidFill>
                  <a:schemeClr val="accent1">
                    <a:lumMod val="60000"/>
                    <a:lumOff val="40000"/>
                  </a:schemeClr>
                </a:solidFill>
                <a:latin typeface="Arial" panose="020B0604020202020204" pitchFamily="34" charset="0"/>
                <a:cs typeface="Arial" panose="020B0604020202020204" pitchFamily="34" charset="0"/>
              </a:rPr>
              <a:t> </a:t>
            </a:r>
            <a:r>
              <a:rPr lang="en-US" sz="2800">
                <a:solidFill>
                  <a:schemeClr val="accent1">
                    <a:lumMod val="75000"/>
                  </a:schemeClr>
                </a:solidFill>
                <a:latin typeface="Arial" panose="020B0604020202020204" pitchFamily="34" charset="0"/>
                <a:cs typeface="Arial" panose="020B0604020202020204" pitchFamily="34" charset="0"/>
              </a:rPr>
              <a:t>Swedish American Historical Society of Wisconsin, Inc. </a:t>
            </a:r>
            <a:endParaRPr lang="en-US" sz="2800"/>
          </a:p>
        </p:txBody>
      </p:sp>
      <p:sp>
        <p:nvSpPr>
          <p:cNvPr id="12" name="Content Placeholder 11">
            <a:extLst>
              <a:ext uri="{FF2B5EF4-FFF2-40B4-BE49-F238E27FC236}">
                <a16:creationId xmlns:a16="http://schemas.microsoft.com/office/drawing/2014/main" id="{B11EC46C-F761-4DCA-8AD4-BA929348CA75}"/>
              </a:ext>
            </a:extLst>
          </p:cNvPr>
          <p:cNvSpPr>
            <a:spLocks noGrp="1"/>
          </p:cNvSpPr>
          <p:nvPr>
            <p:ph idx="1"/>
          </p:nvPr>
        </p:nvSpPr>
        <p:spPr>
          <a:xfrm>
            <a:off x="2061713" y="983412"/>
            <a:ext cx="7530861" cy="5670512"/>
          </a:xfrm>
          <a:ln w="28575">
            <a:solidFill>
              <a:srgbClr val="0070C0"/>
            </a:solidFill>
          </a:ln>
        </p:spPr>
        <p:txBody>
          <a:bodyPr vert="horz" lIns="91440" tIns="45720" rIns="91440" bIns="45720" rtlCol="0" anchor="t">
            <a:normAutofit fontScale="92500" lnSpcReduction="10000"/>
          </a:bodyPr>
          <a:lstStyle/>
          <a:p>
            <a:pPr marL="0" indent="0">
              <a:buNone/>
            </a:pPr>
            <a:r>
              <a:rPr lang="en-US" sz="3600" b="1" u="sng" dirty="0"/>
              <a:t>2026 Annual General meeting</a:t>
            </a:r>
            <a:endParaRPr lang="en-US" dirty="0"/>
          </a:p>
          <a:p>
            <a:pPr marL="0" indent="0">
              <a:buNone/>
            </a:pPr>
            <a:r>
              <a:rPr lang="en-US" dirty="0"/>
              <a:t>Welcome &amp; Announcements</a:t>
            </a:r>
            <a:endParaRPr lang="en-US" dirty="0">
              <a:ea typeface="Calibri"/>
              <a:cs typeface="Calibri"/>
            </a:endParaRPr>
          </a:p>
          <a:p>
            <a:r>
              <a:rPr lang="en-US" sz="2000" b="1" dirty="0">
                <a:solidFill>
                  <a:srgbClr val="002060"/>
                </a:solidFill>
              </a:rPr>
              <a:t>Holiday Folk Fair, November 20– 22</a:t>
            </a:r>
            <a:r>
              <a:rPr lang="en-US" sz="2000" b="1">
                <a:solidFill>
                  <a:srgbClr val="002060"/>
                </a:solidFill>
              </a:rPr>
              <a:t>, 2026,</a:t>
            </a:r>
            <a:r>
              <a:rPr lang="en-US" sz="2000">
                <a:solidFill>
                  <a:srgbClr val="002060"/>
                </a:solidFill>
              </a:rPr>
              <a:t> </a:t>
            </a:r>
            <a:r>
              <a:rPr lang="en-US" sz="2000" dirty="0">
                <a:solidFill>
                  <a:srgbClr val="002060"/>
                </a:solidFill>
              </a:rPr>
              <a:t>Wisconsin State Fair Park</a:t>
            </a:r>
            <a:endParaRPr lang="en-US" sz="2000" dirty="0">
              <a:solidFill>
                <a:srgbClr val="002060"/>
              </a:solidFill>
              <a:ea typeface="Calibri"/>
              <a:cs typeface="Calibri"/>
            </a:endParaRPr>
          </a:p>
          <a:p>
            <a:r>
              <a:rPr lang="en-US" sz="2100" b="1" dirty="0">
                <a:solidFill>
                  <a:schemeClr val="accent1">
                    <a:lumMod val="75000"/>
                  </a:schemeClr>
                </a:solidFill>
              </a:rPr>
              <a:t>December 13, 2026, at 2 PM, Lucia Celebration at Fox Point Lutheran Church</a:t>
            </a:r>
            <a:r>
              <a:rPr lang="en-US" sz="2100" dirty="0">
                <a:solidFill>
                  <a:schemeClr val="accent1">
                    <a:lumMod val="75000"/>
                  </a:schemeClr>
                </a:solidFill>
              </a:rPr>
              <a:t>, 7510 N Santa Monica Blvd, Fox Point, WI</a:t>
            </a:r>
            <a:endParaRPr lang="en-US" sz="2000" dirty="0">
              <a:solidFill>
                <a:schemeClr val="accent1">
                  <a:lumMod val="75000"/>
                </a:schemeClr>
              </a:solidFill>
            </a:endParaRPr>
          </a:p>
          <a:p>
            <a:pPr marL="0" indent="0">
              <a:buNone/>
            </a:pPr>
            <a:r>
              <a:rPr lang="en-US" dirty="0"/>
              <a:t>Election of Directors</a:t>
            </a:r>
            <a:endParaRPr lang="en-US" dirty="0">
              <a:ea typeface="Calibri"/>
              <a:cs typeface="Calibri"/>
            </a:endParaRPr>
          </a:p>
          <a:p>
            <a:r>
              <a:rPr lang="en-US" sz="2100" dirty="0">
                <a:solidFill>
                  <a:schemeClr val="accent1">
                    <a:lumMod val="75000"/>
                  </a:schemeClr>
                </a:solidFill>
              </a:rPr>
              <a:t>Quorum, nominations, election</a:t>
            </a:r>
            <a:endParaRPr lang="en-US" sz="2100" b="0" i="0" dirty="0">
              <a:solidFill>
                <a:schemeClr val="accent1">
                  <a:lumMod val="75000"/>
                </a:schemeClr>
              </a:solidFill>
              <a:effectLst/>
              <a:ea typeface="Calibri"/>
              <a:cs typeface="Calibri"/>
            </a:endParaRPr>
          </a:p>
          <a:p>
            <a:pPr marL="0" indent="0" fontAlgn="base">
              <a:buNone/>
            </a:pPr>
            <a:r>
              <a:rPr lang="en-US" dirty="0"/>
              <a:t>Annual Reports</a:t>
            </a:r>
            <a:endParaRPr lang="en-US" dirty="0">
              <a:ea typeface="Calibri"/>
              <a:cs typeface="Calibri"/>
            </a:endParaRPr>
          </a:p>
          <a:p>
            <a:r>
              <a:rPr lang="en-US" sz="2000" dirty="0">
                <a:solidFill>
                  <a:srgbClr val="002060"/>
                </a:solidFill>
              </a:rPr>
              <a:t>Secretary minutes from 2025 Annual meeting, 2026 reports: Treasurer, Membership, Publicity, Programs, Hospitality, </a:t>
            </a:r>
            <a:r>
              <a:rPr lang="en-US" sz="2000" dirty="0" err="1">
                <a:solidFill>
                  <a:srgbClr val="002060"/>
                </a:solidFill>
              </a:rPr>
              <a:t>Midsommar</a:t>
            </a:r>
            <a:r>
              <a:rPr lang="en-US" sz="2000" dirty="0">
                <a:solidFill>
                  <a:srgbClr val="002060"/>
                </a:solidFill>
              </a:rPr>
              <a:t>, Genealogy, Presidents. (All reports available on SAHSWI website).</a:t>
            </a:r>
            <a:endParaRPr lang="en-US" sz="2000" dirty="0">
              <a:solidFill>
                <a:srgbClr val="002060"/>
              </a:solidFill>
              <a:ea typeface="Calibri"/>
              <a:cs typeface="Calibri"/>
            </a:endParaRPr>
          </a:p>
          <a:p>
            <a:pPr marL="0" indent="0">
              <a:buNone/>
            </a:pPr>
            <a:r>
              <a:rPr lang="en-US" dirty="0"/>
              <a:t>Program</a:t>
            </a:r>
            <a:endParaRPr lang="en-US" dirty="0">
              <a:ea typeface="Calibri"/>
              <a:cs typeface="Calibri"/>
            </a:endParaRPr>
          </a:p>
          <a:p>
            <a:r>
              <a:rPr lang="" sz="2100" b="1" dirty="0">
                <a:solidFill>
                  <a:schemeClr val="accent1">
                    <a:lumMod val="50000"/>
                  </a:schemeClr>
                </a:solidFill>
              </a:rPr>
              <a:t>A tale of two Islands </a:t>
            </a:r>
            <a:r>
              <a:rPr lang="" sz="2100" dirty="0">
                <a:solidFill>
                  <a:schemeClr val="accent1">
                    <a:lumMod val="50000"/>
                  </a:schemeClr>
                </a:solidFill>
              </a:rPr>
              <a:t>presented by </a:t>
            </a:r>
            <a:r>
              <a:rPr lang="" sz="2100" b="1" dirty="0">
                <a:solidFill>
                  <a:schemeClr val="accent1">
                    <a:lumMod val="50000"/>
                  </a:schemeClr>
                </a:solidFill>
              </a:rPr>
              <a:t>Birgit Moxon</a:t>
            </a:r>
            <a:endParaRPr lang="en-US" sz="2100" dirty="0">
              <a:solidFill>
                <a:schemeClr val="accent1">
                  <a:lumMod val="50000"/>
                </a:schemeClr>
              </a:solidFill>
            </a:endParaRPr>
          </a:p>
          <a:p>
            <a:pPr marL="0" indent="0">
              <a:buNone/>
            </a:pPr>
            <a:r>
              <a:rPr lang="en-US" dirty="0"/>
              <a:t>Fika</a:t>
            </a:r>
            <a:endParaRPr lang="en-US" dirty="0">
              <a:ea typeface="Calibri"/>
              <a:cs typeface="Calibri"/>
            </a:endParaRPr>
          </a:p>
          <a:p>
            <a:r>
              <a:rPr lang="en-US" sz="2100" dirty="0">
                <a:solidFill>
                  <a:srgbClr val="002060"/>
                </a:solidFill>
              </a:rPr>
              <a:t>Coffee and treats the Swedish way</a:t>
            </a:r>
            <a:endParaRPr lang="en-US" sz="2100" dirty="0">
              <a:solidFill>
                <a:srgbClr val="002060"/>
              </a:solidFill>
              <a:ea typeface="Calibri"/>
              <a:cs typeface="Calibri"/>
            </a:endParaRPr>
          </a:p>
        </p:txBody>
      </p:sp>
      <p:pic>
        <p:nvPicPr>
          <p:cNvPr id="3" name="Picture 2">
            <a:extLst>
              <a:ext uri="{FF2B5EF4-FFF2-40B4-BE49-F238E27FC236}">
                <a16:creationId xmlns:a16="http://schemas.microsoft.com/office/drawing/2014/main" id="{677BC31E-A1DF-E01E-74C2-A9E8F8B33361}"/>
              </a:ext>
            </a:extLst>
          </p:cNvPr>
          <p:cNvPicPr>
            <a:picLocks noChangeAspect="1"/>
          </p:cNvPicPr>
          <p:nvPr/>
        </p:nvPicPr>
        <p:blipFill>
          <a:blip r:embed="rId2"/>
          <a:stretch>
            <a:fillRect/>
          </a:stretch>
        </p:blipFill>
        <p:spPr>
          <a:xfrm>
            <a:off x="144722" y="2593649"/>
            <a:ext cx="1916991" cy="1983912"/>
          </a:xfrm>
          <a:prstGeom prst="rect">
            <a:avLst/>
          </a:prstGeom>
        </p:spPr>
      </p:pic>
      <p:pic>
        <p:nvPicPr>
          <p:cNvPr id="5" name="Picture 4">
            <a:extLst>
              <a:ext uri="{FF2B5EF4-FFF2-40B4-BE49-F238E27FC236}">
                <a16:creationId xmlns:a16="http://schemas.microsoft.com/office/drawing/2014/main" id="{5500E52C-75DA-1273-0746-B45109C3D143}"/>
              </a:ext>
            </a:extLst>
          </p:cNvPr>
          <p:cNvPicPr>
            <a:picLocks noChangeAspect="1"/>
          </p:cNvPicPr>
          <p:nvPr/>
        </p:nvPicPr>
        <p:blipFill>
          <a:blip r:embed="rId3"/>
          <a:stretch>
            <a:fillRect/>
          </a:stretch>
        </p:blipFill>
        <p:spPr>
          <a:xfrm>
            <a:off x="10130287" y="2593649"/>
            <a:ext cx="1706434" cy="2297122"/>
          </a:xfrm>
          <a:prstGeom prst="rect">
            <a:avLst/>
          </a:prstGeom>
        </p:spPr>
      </p:pic>
    </p:spTree>
    <p:extLst>
      <p:ext uri="{BB962C8B-B14F-4D97-AF65-F5344CB8AC3E}">
        <p14:creationId xmlns:p14="http://schemas.microsoft.com/office/powerpoint/2010/main" val="6165203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1469DF7-068F-04CA-706A-7710CFBA9D55}"/>
              </a:ext>
            </a:extLst>
          </p:cNvPr>
          <p:cNvPicPr>
            <a:picLocks noChangeAspect="1"/>
          </p:cNvPicPr>
          <p:nvPr/>
        </p:nvPicPr>
        <p:blipFill>
          <a:blip r:embed="rId2"/>
          <a:stretch>
            <a:fillRect/>
          </a:stretch>
        </p:blipFill>
        <p:spPr>
          <a:xfrm>
            <a:off x="6096000" y="1126156"/>
            <a:ext cx="5569124" cy="5072514"/>
          </a:xfrm>
          <a:prstGeom prst="rect">
            <a:avLst/>
          </a:prstGeom>
        </p:spPr>
      </p:pic>
      <p:pic>
        <p:nvPicPr>
          <p:cNvPr id="7" name="Picture 6">
            <a:extLst>
              <a:ext uri="{FF2B5EF4-FFF2-40B4-BE49-F238E27FC236}">
                <a16:creationId xmlns:a16="http://schemas.microsoft.com/office/drawing/2014/main" id="{3A649DC4-9B32-3F4B-1509-D3D2A64BEAB2}"/>
              </a:ext>
            </a:extLst>
          </p:cNvPr>
          <p:cNvPicPr>
            <a:picLocks noChangeAspect="1"/>
          </p:cNvPicPr>
          <p:nvPr/>
        </p:nvPicPr>
        <p:blipFill>
          <a:blip r:embed="rId3"/>
          <a:stretch>
            <a:fillRect/>
          </a:stretch>
        </p:blipFill>
        <p:spPr>
          <a:xfrm>
            <a:off x="248418" y="1647754"/>
            <a:ext cx="5779760" cy="2014659"/>
          </a:xfrm>
          <a:prstGeom prst="rect">
            <a:avLst/>
          </a:prstGeom>
        </p:spPr>
      </p:pic>
      <p:pic>
        <p:nvPicPr>
          <p:cNvPr id="9" name="Picture 8">
            <a:extLst>
              <a:ext uri="{FF2B5EF4-FFF2-40B4-BE49-F238E27FC236}">
                <a16:creationId xmlns:a16="http://schemas.microsoft.com/office/drawing/2014/main" id="{112E80B6-9172-79BC-F5C9-42617211B3E4}"/>
              </a:ext>
            </a:extLst>
          </p:cNvPr>
          <p:cNvPicPr>
            <a:picLocks noChangeAspect="1"/>
          </p:cNvPicPr>
          <p:nvPr/>
        </p:nvPicPr>
        <p:blipFill>
          <a:blip r:embed="rId4"/>
          <a:stretch>
            <a:fillRect/>
          </a:stretch>
        </p:blipFill>
        <p:spPr>
          <a:xfrm>
            <a:off x="300466" y="4268805"/>
            <a:ext cx="5761623" cy="1181022"/>
          </a:xfrm>
          <a:prstGeom prst="rect">
            <a:avLst/>
          </a:prstGeom>
        </p:spPr>
      </p:pic>
      <p:sp>
        <p:nvSpPr>
          <p:cNvPr id="10" name="TextBox 9">
            <a:extLst>
              <a:ext uri="{FF2B5EF4-FFF2-40B4-BE49-F238E27FC236}">
                <a16:creationId xmlns:a16="http://schemas.microsoft.com/office/drawing/2014/main" id="{854E9D0F-FBA1-52E4-EE72-D0153A9E57B3}"/>
              </a:ext>
            </a:extLst>
          </p:cNvPr>
          <p:cNvSpPr txBox="1"/>
          <p:nvPr/>
        </p:nvSpPr>
        <p:spPr>
          <a:xfrm>
            <a:off x="248418" y="3899473"/>
            <a:ext cx="1346164" cy="369332"/>
          </a:xfrm>
          <a:prstGeom prst="rect">
            <a:avLst/>
          </a:prstGeom>
          <a:noFill/>
        </p:spPr>
        <p:txBody>
          <a:bodyPr wrap="square" rtlCol="0">
            <a:spAutoFit/>
          </a:bodyPr>
          <a:lstStyle/>
          <a:p>
            <a:r>
              <a:rPr lang="sv-SE" dirty="0"/>
              <a:t>Bev Wenzel:</a:t>
            </a:r>
            <a:endParaRPr lang="LID4096" dirty="0"/>
          </a:p>
        </p:txBody>
      </p:sp>
    </p:spTree>
    <p:extLst>
      <p:ext uri="{BB962C8B-B14F-4D97-AF65-F5344CB8AC3E}">
        <p14:creationId xmlns:p14="http://schemas.microsoft.com/office/powerpoint/2010/main" val="3329396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C775800-CEC5-AE39-5223-16A066833BB6}"/>
              </a:ext>
            </a:extLst>
          </p:cNvPr>
          <p:cNvSpPr txBox="1"/>
          <p:nvPr/>
        </p:nvSpPr>
        <p:spPr>
          <a:xfrm>
            <a:off x="2027208" y="502361"/>
            <a:ext cx="8287828" cy="707886"/>
          </a:xfrm>
          <a:prstGeom prst="rect">
            <a:avLst/>
          </a:prstGeom>
          <a:noFill/>
        </p:spPr>
        <p:txBody>
          <a:bodyPr wrap="square">
            <a:spAutoFit/>
          </a:bodyPr>
          <a:lstStyle/>
          <a:p>
            <a:pPr algn="ctr"/>
            <a:r>
              <a:rPr lang="sv-SE" sz="4000" dirty="0"/>
              <a:t>2026 Holiday Folk Fair International </a:t>
            </a:r>
            <a:endParaRPr lang="LID4096" sz="4000" dirty="0"/>
          </a:p>
        </p:txBody>
      </p:sp>
      <p:graphicFrame>
        <p:nvGraphicFramePr>
          <p:cNvPr id="11" name="Table 10">
            <a:extLst>
              <a:ext uri="{FF2B5EF4-FFF2-40B4-BE49-F238E27FC236}">
                <a16:creationId xmlns:a16="http://schemas.microsoft.com/office/drawing/2014/main" id="{452F4602-F1A7-0186-9D3D-0F91FE9B6BBD}"/>
              </a:ext>
            </a:extLst>
          </p:cNvPr>
          <p:cNvGraphicFramePr>
            <a:graphicFrameLocks noGrp="1"/>
          </p:cNvGraphicFramePr>
          <p:nvPr>
            <p:extLst>
              <p:ext uri="{D42A27DB-BD31-4B8C-83A1-F6EECF244321}">
                <p14:modId xmlns:p14="http://schemas.microsoft.com/office/powerpoint/2010/main" val="3993013654"/>
              </p:ext>
            </p:extLst>
          </p:nvPr>
        </p:nvGraphicFramePr>
        <p:xfrm>
          <a:off x="440872" y="1290908"/>
          <a:ext cx="4640704" cy="3581562"/>
        </p:xfrm>
        <a:graphic>
          <a:graphicData uri="http://schemas.openxmlformats.org/drawingml/2006/table">
            <a:tbl>
              <a:tblPr>
                <a:tableStyleId>{5C22544A-7EE6-4342-B048-85BDC9FD1C3A}</a:tableStyleId>
              </a:tblPr>
              <a:tblGrid>
                <a:gridCol w="1249135">
                  <a:extLst>
                    <a:ext uri="{9D8B030D-6E8A-4147-A177-3AD203B41FA5}">
                      <a16:colId xmlns:a16="http://schemas.microsoft.com/office/drawing/2014/main" val="3433667416"/>
                    </a:ext>
                  </a:extLst>
                </a:gridCol>
                <a:gridCol w="3391569">
                  <a:extLst>
                    <a:ext uri="{9D8B030D-6E8A-4147-A177-3AD203B41FA5}">
                      <a16:colId xmlns:a16="http://schemas.microsoft.com/office/drawing/2014/main" val="1101404674"/>
                    </a:ext>
                  </a:extLst>
                </a:gridCol>
              </a:tblGrid>
              <a:tr h="412444">
                <a:tc gridSpan="2">
                  <a:txBody>
                    <a:bodyPr/>
                    <a:lstStyle/>
                    <a:p>
                      <a:pPr algn="ctr" fontAlgn="b">
                        <a:buNone/>
                      </a:pPr>
                      <a:r>
                        <a:rPr lang="en-US" sz="2600" u="none" strike="noStrike">
                          <a:effectLst/>
                        </a:rPr>
                        <a:t>Volunteer sign-up</a:t>
                      </a:r>
                      <a:endParaRPr lang="en-US" sz="2600" b="0" i="0" u="none" strike="noStrike" dirty="0">
                        <a:solidFill>
                          <a:srgbClr val="000000"/>
                        </a:solidFill>
                        <a:effectLst/>
                        <a:latin typeface="Aptos Narrow" panose="020B0004020202020204" pitchFamily="34" charset="0"/>
                      </a:endParaRPr>
                    </a:p>
                  </a:txBody>
                  <a:tcPr marL="9525" marR="9525" marT="9525" marB="0" anchor="b"/>
                </a:tc>
                <a:tc hMerge="1">
                  <a:txBody>
                    <a:bodyPr/>
                    <a:lstStyle/>
                    <a:p>
                      <a:endParaRPr lang="LID4096"/>
                    </a:p>
                  </a:txBody>
                  <a:tcPr/>
                </a:tc>
                <a:extLst>
                  <a:ext uri="{0D108BD9-81ED-4DB2-BD59-A6C34878D82A}">
                    <a16:rowId xmlns:a16="http://schemas.microsoft.com/office/drawing/2014/main" val="1149469962"/>
                  </a:ext>
                </a:extLst>
              </a:tr>
              <a:tr h="319500">
                <a:tc gridSpan="2">
                  <a:txBody>
                    <a:bodyPr/>
                    <a:lstStyle/>
                    <a:p>
                      <a:pPr algn="ctr" fontAlgn="b">
                        <a:buNone/>
                      </a:pPr>
                      <a:r>
                        <a:rPr lang="en-US" sz="2000" u="none" strike="noStrike" dirty="0">
                          <a:effectLst/>
                        </a:rPr>
                        <a:t>Friday November 20</a:t>
                      </a:r>
                      <a:endParaRPr lang="en-US" sz="2000" b="0" i="0" u="none" strike="noStrike" dirty="0">
                        <a:solidFill>
                          <a:srgbClr val="000000"/>
                        </a:solidFill>
                        <a:effectLst/>
                        <a:latin typeface="Aptos Narrow" panose="020B0004020202020204" pitchFamily="34" charset="0"/>
                      </a:endParaRPr>
                    </a:p>
                  </a:txBody>
                  <a:tcPr marL="9525" marR="9525" marT="9525" marB="0" anchor="b"/>
                </a:tc>
                <a:tc hMerge="1">
                  <a:txBody>
                    <a:bodyPr/>
                    <a:lstStyle/>
                    <a:p>
                      <a:endParaRPr lang="LID4096"/>
                    </a:p>
                  </a:txBody>
                  <a:tcPr/>
                </a:tc>
                <a:extLst>
                  <a:ext uri="{0D108BD9-81ED-4DB2-BD59-A6C34878D82A}">
                    <a16:rowId xmlns:a16="http://schemas.microsoft.com/office/drawing/2014/main" val="3180069791"/>
                  </a:ext>
                </a:extLst>
              </a:tr>
              <a:tr h="226554">
                <a:tc>
                  <a:txBody>
                    <a:bodyPr/>
                    <a:lstStyle/>
                    <a:p>
                      <a:pPr algn="l" fontAlgn="b">
                        <a:buNone/>
                      </a:pPr>
                      <a:r>
                        <a:rPr lang="en-US" sz="1400" u="none" strike="noStrike" dirty="0">
                          <a:effectLst/>
                        </a:rPr>
                        <a:t>9 am to 1 pm</a:t>
                      </a:r>
                      <a:endParaRPr lang="en-US" sz="14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l" fontAlgn="b">
                        <a:buNone/>
                      </a:pPr>
                      <a:r>
                        <a:rPr lang="en-SE" sz="1100" u="none" strike="noStrike">
                          <a:effectLst/>
                        </a:rPr>
                        <a:t> </a:t>
                      </a:r>
                      <a:r>
                        <a:rPr lang="en-US" sz="1100" u="none" strike="noStrike">
                          <a:solidFill>
                            <a:schemeClr val="tx1"/>
                          </a:solidFill>
                          <a:effectLst/>
                        </a:rPr>
                        <a:t>Liza Ekstrand, Jan Ehrengren, John Engel, </a:t>
                      </a:r>
                      <a:endParaRPr lang="en-US" sz="14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840093029"/>
                  </a:ext>
                </a:extLst>
              </a:tr>
              <a:tr h="226554">
                <a:tc>
                  <a:txBody>
                    <a:bodyPr/>
                    <a:lstStyle/>
                    <a:p>
                      <a:pPr algn="l" fontAlgn="b">
                        <a:buNone/>
                      </a:pPr>
                      <a:r>
                        <a:rPr lang="en-US" sz="1400" u="none" strike="noStrike" dirty="0">
                          <a:effectLst/>
                        </a:rPr>
                        <a:t>1 pm to 5pm</a:t>
                      </a:r>
                      <a:endParaRPr lang="en-US" sz="14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l" fontAlgn="b">
                        <a:buNone/>
                      </a:pPr>
                      <a:r>
                        <a:rPr lang="en-SE" sz="1100" u="none" strike="noStrike" dirty="0">
                          <a:effectLst/>
                        </a:rPr>
                        <a:t> </a:t>
                      </a:r>
                      <a:endParaRPr lang="en-US" sz="14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866886436"/>
                  </a:ext>
                </a:extLst>
              </a:tr>
              <a:tr h="226554">
                <a:tc>
                  <a:txBody>
                    <a:bodyPr/>
                    <a:lstStyle/>
                    <a:p>
                      <a:pPr algn="l" fontAlgn="b">
                        <a:buNone/>
                      </a:pPr>
                      <a:r>
                        <a:rPr lang="en-US" sz="1400" u="none" strike="noStrike" dirty="0">
                          <a:effectLst/>
                        </a:rPr>
                        <a:t>5 pm to 9 pm</a:t>
                      </a:r>
                      <a:endParaRPr lang="en-US" sz="14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l" fontAlgn="b">
                        <a:buNone/>
                      </a:pPr>
                      <a:r>
                        <a:rPr lang="en-SE" sz="1100" u="none" strike="noStrike" dirty="0">
                          <a:effectLst/>
                        </a:rPr>
                        <a:t> </a:t>
                      </a:r>
                      <a:r>
                        <a:rPr lang="en-US" sz="1100" u="none" strike="noStrike" dirty="0">
                          <a:effectLst/>
                        </a:rPr>
                        <a:t>Allan, Linda &amp;Anja Stenmark</a:t>
                      </a:r>
                      <a:endParaRPr lang="en-US" sz="14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4085784223"/>
                  </a:ext>
                </a:extLst>
              </a:tr>
              <a:tr h="319500">
                <a:tc gridSpan="2">
                  <a:txBody>
                    <a:bodyPr/>
                    <a:lstStyle/>
                    <a:p>
                      <a:pPr algn="ctr" fontAlgn="b">
                        <a:buNone/>
                      </a:pPr>
                      <a:r>
                        <a:rPr lang="en-US" sz="2000" u="none" strike="noStrike" dirty="0">
                          <a:effectLst/>
                        </a:rPr>
                        <a:t>Saturday November 21</a:t>
                      </a:r>
                      <a:endParaRPr lang="en-US" sz="2000" b="0" i="0" u="none" strike="noStrike" dirty="0">
                        <a:solidFill>
                          <a:srgbClr val="000000"/>
                        </a:solidFill>
                        <a:effectLst/>
                        <a:latin typeface="Aptos Narrow" panose="020B0004020202020204" pitchFamily="34" charset="0"/>
                      </a:endParaRPr>
                    </a:p>
                  </a:txBody>
                  <a:tcPr marL="9525" marR="9525" marT="9525" marB="0" anchor="b"/>
                </a:tc>
                <a:tc hMerge="1">
                  <a:txBody>
                    <a:bodyPr/>
                    <a:lstStyle/>
                    <a:p>
                      <a:endParaRPr lang="LID4096"/>
                    </a:p>
                  </a:txBody>
                  <a:tcPr/>
                </a:tc>
                <a:extLst>
                  <a:ext uri="{0D108BD9-81ED-4DB2-BD59-A6C34878D82A}">
                    <a16:rowId xmlns:a16="http://schemas.microsoft.com/office/drawing/2014/main" val="2079157015"/>
                  </a:ext>
                </a:extLst>
              </a:tr>
              <a:tr h="226554">
                <a:tc>
                  <a:txBody>
                    <a:bodyPr/>
                    <a:lstStyle/>
                    <a:p>
                      <a:pPr algn="l" fontAlgn="b">
                        <a:buNone/>
                      </a:pPr>
                      <a:r>
                        <a:rPr lang="en-US" sz="1400" u="none" strike="noStrike" dirty="0">
                          <a:effectLst/>
                        </a:rPr>
                        <a:t>10 am to 1 pm</a:t>
                      </a:r>
                      <a:endParaRPr lang="en-US" sz="14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l" fontAlgn="b">
                        <a:buNone/>
                      </a:pPr>
                      <a:r>
                        <a:rPr lang="en-SE" sz="1100" u="none" strike="noStrike" dirty="0">
                          <a:effectLst/>
                        </a:rPr>
                        <a:t> </a:t>
                      </a:r>
                      <a:r>
                        <a:rPr lang="sv-SE" sz="1100" u="none" strike="noStrike" dirty="0">
                          <a:effectLst/>
                        </a:rPr>
                        <a:t>Cookie Anderson, Elaine Johnson</a:t>
                      </a:r>
                      <a:endParaRPr lang="en-US" sz="14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09649026"/>
                  </a:ext>
                </a:extLst>
              </a:tr>
              <a:tr h="226554">
                <a:tc>
                  <a:txBody>
                    <a:bodyPr/>
                    <a:lstStyle/>
                    <a:p>
                      <a:pPr algn="l" fontAlgn="b">
                        <a:buNone/>
                      </a:pPr>
                      <a:r>
                        <a:rPr lang="en-US" sz="1400" u="none" strike="noStrike" dirty="0">
                          <a:effectLst/>
                        </a:rPr>
                        <a:t>1 pm to 4 pm</a:t>
                      </a:r>
                      <a:endParaRPr lang="en-US" sz="14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l" fontAlgn="b">
                        <a:buNone/>
                      </a:pPr>
                      <a:r>
                        <a:rPr lang="en-SE" sz="1100" u="none" strike="noStrike" dirty="0">
                          <a:effectLst/>
                        </a:rPr>
                        <a:t> </a:t>
                      </a:r>
                      <a:r>
                        <a:rPr lang="en-US" sz="1100" u="none" strike="noStrike" dirty="0">
                          <a:effectLst/>
                        </a:rPr>
                        <a:t>Mary and Bob Stetson</a:t>
                      </a:r>
                      <a:endParaRPr lang="en-US" sz="14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519302024"/>
                  </a:ext>
                </a:extLst>
              </a:tr>
              <a:tr h="226554">
                <a:tc>
                  <a:txBody>
                    <a:bodyPr/>
                    <a:lstStyle/>
                    <a:p>
                      <a:pPr algn="l" fontAlgn="b">
                        <a:buNone/>
                      </a:pPr>
                      <a:r>
                        <a:rPr lang="en-US" sz="1400" u="none" strike="noStrike" dirty="0">
                          <a:effectLst/>
                        </a:rPr>
                        <a:t>4 pm to 9 pm</a:t>
                      </a:r>
                      <a:endParaRPr lang="en-US" sz="14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l" fontAlgn="b">
                        <a:buNone/>
                      </a:pPr>
                      <a:r>
                        <a:rPr lang="en-SE" sz="1100" u="none" strike="noStrike" dirty="0">
                          <a:effectLst/>
                        </a:rPr>
                        <a:t> </a:t>
                      </a:r>
                      <a:r>
                        <a:rPr lang="en-US" sz="1100" u="none" strike="noStrike">
                          <a:effectLst/>
                        </a:rPr>
                        <a:t>Marianne Ekstrand</a:t>
                      </a:r>
                      <a:endParaRPr lang="en-US" sz="14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074008498"/>
                  </a:ext>
                </a:extLst>
              </a:tr>
              <a:tr h="319500">
                <a:tc gridSpan="2">
                  <a:txBody>
                    <a:bodyPr/>
                    <a:lstStyle/>
                    <a:p>
                      <a:pPr algn="ctr" fontAlgn="b">
                        <a:buNone/>
                      </a:pPr>
                      <a:r>
                        <a:rPr lang="en-US" sz="2000" u="none" strike="noStrike" dirty="0">
                          <a:effectLst/>
                        </a:rPr>
                        <a:t>Sunday November 22</a:t>
                      </a:r>
                      <a:endParaRPr lang="en-US" sz="2000" b="0" i="0" u="none" strike="noStrike" dirty="0">
                        <a:solidFill>
                          <a:srgbClr val="000000"/>
                        </a:solidFill>
                        <a:effectLst/>
                        <a:latin typeface="Aptos Narrow" panose="020B0004020202020204" pitchFamily="34" charset="0"/>
                      </a:endParaRPr>
                    </a:p>
                  </a:txBody>
                  <a:tcPr marL="9525" marR="9525" marT="9525" marB="0" anchor="b"/>
                </a:tc>
                <a:tc hMerge="1">
                  <a:txBody>
                    <a:bodyPr/>
                    <a:lstStyle/>
                    <a:p>
                      <a:endParaRPr lang="LID4096"/>
                    </a:p>
                  </a:txBody>
                  <a:tcPr/>
                </a:tc>
                <a:extLst>
                  <a:ext uri="{0D108BD9-81ED-4DB2-BD59-A6C34878D82A}">
                    <a16:rowId xmlns:a16="http://schemas.microsoft.com/office/drawing/2014/main" val="2130708518"/>
                  </a:ext>
                </a:extLst>
              </a:tr>
              <a:tr h="274259">
                <a:tc>
                  <a:txBody>
                    <a:bodyPr/>
                    <a:lstStyle/>
                    <a:p>
                      <a:pPr algn="l" fontAlgn="b">
                        <a:buNone/>
                      </a:pPr>
                      <a:r>
                        <a:rPr lang="en-US" sz="1400" u="none" strike="noStrike" dirty="0">
                          <a:effectLst/>
                        </a:rPr>
                        <a:t>10 am to 2 pm</a:t>
                      </a:r>
                      <a:endParaRPr lang="en-US" sz="14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l" fontAlgn="b">
                        <a:buNone/>
                      </a:pPr>
                      <a:r>
                        <a:rPr lang="en-SE" sz="1100" u="none" strike="noStrike">
                          <a:effectLst/>
                        </a:rPr>
                        <a:t> </a:t>
                      </a:r>
                      <a:endParaRPr lang="en-US" sz="14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730026551"/>
                  </a:ext>
                </a:extLst>
              </a:tr>
              <a:tr h="350481">
                <a:tc>
                  <a:txBody>
                    <a:bodyPr/>
                    <a:lstStyle/>
                    <a:p>
                      <a:pPr algn="l" fontAlgn="b">
                        <a:buNone/>
                      </a:pPr>
                      <a:r>
                        <a:rPr lang="en-US" sz="1400" u="none" strike="noStrike" dirty="0">
                          <a:effectLst/>
                        </a:rPr>
                        <a:t>2 pm to 6 pm</a:t>
                      </a:r>
                      <a:endParaRPr lang="en-US" sz="14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l" fontAlgn="b">
                        <a:buNone/>
                      </a:pPr>
                      <a:r>
                        <a:rPr lang="en-SE" sz="1100" u="none" strike="noStrike">
                          <a:effectLst/>
                        </a:rPr>
                        <a:t> </a:t>
                      </a:r>
                      <a:r>
                        <a:rPr lang="sv-SE" sz="1100" u="none" strike="noStrike">
                          <a:solidFill>
                            <a:schemeClr val="tx1"/>
                          </a:solidFill>
                          <a:effectLst/>
                        </a:rPr>
                        <a:t>Lisa Ekstrand, Jan Ehrengren, John Engel</a:t>
                      </a:r>
                      <a:endParaRPr lang="en-US" sz="14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491388525"/>
                  </a:ext>
                </a:extLst>
              </a:tr>
              <a:tr h="226554">
                <a:tc>
                  <a:txBody>
                    <a:bodyPr/>
                    <a:lstStyle/>
                    <a:p>
                      <a:pPr algn="l" fontAlgn="b">
                        <a:buNone/>
                      </a:pPr>
                      <a:endParaRPr lang="en-US" sz="14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l" fontAlgn="b">
                        <a:buNone/>
                      </a:pPr>
                      <a:endParaRPr lang="en-US" sz="14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236792119"/>
                  </a:ext>
                </a:extLst>
              </a:tr>
            </a:tbl>
          </a:graphicData>
        </a:graphic>
      </p:graphicFrame>
      <p:pic>
        <p:nvPicPr>
          <p:cNvPr id="12" name="Content Placeholder 4">
            <a:extLst>
              <a:ext uri="{FF2B5EF4-FFF2-40B4-BE49-F238E27FC236}">
                <a16:creationId xmlns:a16="http://schemas.microsoft.com/office/drawing/2014/main" id="{28EC4036-6DF0-F1DC-3C9B-FA9517A68815}"/>
              </a:ext>
            </a:extLst>
          </p:cNvPr>
          <p:cNvPicPr>
            <a:picLocks noChangeAspect="1"/>
          </p:cNvPicPr>
          <p:nvPr/>
        </p:nvPicPr>
        <p:blipFill>
          <a:blip r:embed="rId2"/>
          <a:stretch>
            <a:fillRect/>
          </a:stretch>
        </p:blipFill>
        <p:spPr>
          <a:xfrm>
            <a:off x="1543049" y="5001590"/>
            <a:ext cx="2947189" cy="1767497"/>
          </a:xfrm>
          <a:prstGeom prst="rect">
            <a:avLst/>
          </a:prstGeom>
        </p:spPr>
      </p:pic>
      <p:pic>
        <p:nvPicPr>
          <p:cNvPr id="4" name="Content Placeholder 3">
            <a:hlinkClick r:id="rId3"/>
            <a:extLst>
              <a:ext uri="{FF2B5EF4-FFF2-40B4-BE49-F238E27FC236}">
                <a16:creationId xmlns:a16="http://schemas.microsoft.com/office/drawing/2014/main" id="{A5CBC1E0-A6EF-A6A0-ED79-DD92869F975D}"/>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5216979" y="1126703"/>
            <a:ext cx="5341695" cy="3826429"/>
          </a:xfrm>
          <a:prstGeom prst="rect">
            <a:avLst/>
          </a:prstGeom>
          <a:noFill/>
          <a:ln>
            <a:noFill/>
          </a:ln>
        </p:spPr>
      </p:pic>
      <p:pic>
        <p:nvPicPr>
          <p:cNvPr id="7" name="Picture 6">
            <a:extLst>
              <a:ext uri="{FF2B5EF4-FFF2-40B4-BE49-F238E27FC236}">
                <a16:creationId xmlns:a16="http://schemas.microsoft.com/office/drawing/2014/main" id="{26F7AB72-E795-2E95-4949-DB30CF5652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79976" y="4953132"/>
            <a:ext cx="2415699" cy="1811774"/>
          </a:xfrm>
          <a:prstGeom prst="rect">
            <a:avLst/>
          </a:prstGeom>
          <a:ln w="38100">
            <a:solidFill>
              <a:schemeClr val="accent1">
                <a:lumMod val="50000"/>
              </a:schemeClr>
            </a:solidFill>
          </a:ln>
        </p:spPr>
      </p:pic>
    </p:spTree>
    <p:extLst>
      <p:ext uri="{BB962C8B-B14F-4D97-AF65-F5344CB8AC3E}">
        <p14:creationId xmlns:p14="http://schemas.microsoft.com/office/powerpoint/2010/main" val="3735709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E47A2-AE97-8C2B-4B80-D4015C9F5286}"/>
              </a:ext>
            </a:extLst>
          </p:cNvPr>
          <p:cNvSpPr>
            <a:spLocks noGrp="1"/>
          </p:cNvSpPr>
          <p:nvPr>
            <p:ph type="title"/>
          </p:nvPr>
        </p:nvSpPr>
        <p:spPr>
          <a:xfrm>
            <a:off x="838200" y="156414"/>
            <a:ext cx="10515600" cy="592407"/>
          </a:xfrm>
        </p:spPr>
        <p:txBody>
          <a:bodyPr>
            <a:normAutofit fontScale="90000"/>
          </a:bodyPr>
          <a:lstStyle/>
          <a:p>
            <a:pPr algn="ctr"/>
            <a:r>
              <a:rPr lang="en-US"/>
              <a:t>Election of Board Directors</a:t>
            </a:r>
            <a:endParaRPr lang="LID4096"/>
          </a:p>
        </p:txBody>
      </p:sp>
      <p:sp>
        <p:nvSpPr>
          <p:cNvPr id="3" name="Content Placeholder 2">
            <a:extLst>
              <a:ext uri="{FF2B5EF4-FFF2-40B4-BE49-F238E27FC236}">
                <a16:creationId xmlns:a16="http://schemas.microsoft.com/office/drawing/2014/main" id="{3674B389-5700-E4B6-E565-3257EC26E3B5}"/>
              </a:ext>
            </a:extLst>
          </p:cNvPr>
          <p:cNvSpPr>
            <a:spLocks noGrp="1"/>
          </p:cNvSpPr>
          <p:nvPr>
            <p:ph idx="1"/>
          </p:nvPr>
        </p:nvSpPr>
        <p:spPr>
          <a:xfrm>
            <a:off x="899457" y="4772564"/>
            <a:ext cx="4088921" cy="1698445"/>
          </a:xfrm>
          <a:ln w="28575">
            <a:solidFill>
              <a:schemeClr val="accent1">
                <a:lumMod val="75000"/>
              </a:schemeClr>
            </a:solidFill>
          </a:ln>
        </p:spPr>
        <p:txBody>
          <a:bodyPr>
            <a:normAutofit/>
          </a:bodyPr>
          <a:lstStyle/>
          <a:p>
            <a:r>
              <a:rPr lang="en-US" sz="1800" dirty="0">
                <a:solidFill>
                  <a:schemeClr val="accent6">
                    <a:lumMod val="75000"/>
                  </a:schemeClr>
                </a:solidFill>
              </a:rPr>
              <a:t>Terms Expiring, 	</a:t>
            </a:r>
            <a:r>
              <a:rPr lang="en-US" sz="1800" dirty="0">
                <a:solidFill>
                  <a:schemeClr val="accent1">
                    <a:lumMod val="75000"/>
                  </a:schemeClr>
                </a:solidFill>
              </a:rPr>
              <a:t>Tracy Redman</a:t>
            </a:r>
          </a:p>
          <a:p>
            <a:r>
              <a:rPr lang="en-US" sz="1800" dirty="0"/>
              <a:t>Nominating Committee Nominees for a 3-year term, </a:t>
            </a:r>
            <a:r>
              <a:rPr lang="en-US" sz="1800" dirty="0">
                <a:solidFill>
                  <a:schemeClr val="accent1">
                    <a:lumMod val="75000"/>
                  </a:schemeClr>
                </a:solidFill>
              </a:rPr>
              <a:t>	 Tracy Redman, </a:t>
            </a:r>
          </a:p>
          <a:p>
            <a:r>
              <a:rPr lang="en-US" sz="1800" dirty="0"/>
              <a:t>Any other nominations from membership?</a:t>
            </a:r>
          </a:p>
        </p:txBody>
      </p:sp>
      <p:sp>
        <p:nvSpPr>
          <p:cNvPr id="5" name="TextBox 4">
            <a:extLst>
              <a:ext uri="{FF2B5EF4-FFF2-40B4-BE49-F238E27FC236}">
                <a16:creationId xmlns:a16="http://schemas.microsoft.com/office/drawing/2014/main" id="{4E237772-F713-8A10-72B4-235D6EA752D3}"/>
              </a:ext>
            </a:extLst>
          </p:cNvPr>
          <p:cNvSpPr txBox="1"/>
          <p:nvPr/>
        </p:nvSpPr>
        <p:spPr>
          <a:xfrm>
            <a:off x="838201" y="748821"/>
            <a:ext cx="7187292" cy="3963906"/>
          </a:xfrm>
          <a:prstGeom prst="rect">
            <a:avLst/>
          </a:prstGeom>
          <a:noFill/>
          <a:ln w="28575">
            <a:solidFill>
              <a:schemeClr val="accent1">
                <a:lumMod val="75000"/>
              </a:schemeClr>
            </a:solidFill>
          </a:ln>
        </p:spPr>
        <p:txBody>
          <a:bodyPr wrap="square">
            <a:spAutoFit/>
          </a:bodyPr>
          <a:lstStyle/>
          <a:p>
            <a:pPr marL="270510" marR="0" indent="-6350" algn="ctr">
              <a:lnSpc>
                <a:spcPct val="107000"/>
              </a:lnSpc>
              <a:spcBef>
                <a:spcPts val="0"/>
              </a:spcBef>
              <a:spcAft>
                <a:spcPts val="170"/>
              </a:spcAft>
            </a:pPr>
            <a:r>
              <a:rPr lang="en-US" sz="1800" kern="100" dirty="0">
                <a:solidFill>
                  <a:srgbClr val="000000"/>
                </a:solidFill>
                <a:effectLst/>
                <a:latin typeface="Calibri" panose="020F0502020204030204" pitchFamily="34" charset="0"/>
                <a:ea typeface="Calibri" panose="020F0502020204030204" pitchFamily="34" charset="0"/>
              </a:rPr>
              <a:t>Article 111 - Board of Directors </a:t>
            </a:r>
          </a:p>
          <a:p>
            <a:pPr marL="342900" marR="39370" lvl="0" indent="-342900" algn="just" fontAlgn="base">
              <a:lnSpc>
                <a:spcPct val="93000"/>
              </a:lnSpc>
              <a:spcBef>
                <a:spcPts val="0"/>
              </a:spcBef>
              <a:spcAft>
                <a:spcPts val="135"/>
              </a:spcAft>
              <a:buClr>
                <a:srgbClr val="000000"/>
              </a:buClr>
              <a:buSzPts val="1100"/>
              <a:buFont typeface="+mj-lt"/>
              <a:buAutoNum type="arabicPeriod"/>
            </a:pPr>
            <a:r>
              <a:rPr lang="en-US" sz="1800" u="none" strike="noStrike" kern="1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Membership: The Board of Directors shall consist of </a:t>
            </a:r>
            <a:r>
              <a:rPr lang="en-US" sz="1800" u="none" strike="noStrike" kern="100" dirty="0">
                <a:solidFill>
                  <a:srgbClr val="000000"/>
                </a:solidFill>
                <a:effectLst/>
                <a:highlight>
                  <a:srgbClr val="FFFF00"/>
                </a:highlight>
                <a:uFill>
                  <a:solidFill>
                    <a:srgbClr val="000000"/>
                  </a:solidFill>
                </a:uFill>
                <a:latin typeface="Calibri" panose="020F0502020204030204" pitchFamily="34" charset="0"/>
                <a:ea typeface="Calibri" panose="020F0502020204030204" pitchFamily="34" charset="0"/>
                <a:cs typeface="Calibri" panose="020F0502020204030204" pitchFamily="34" charset="0"/>
              </a:rPr>
              <a:t>seven Society members</a:t>
            </a:r>
            <a:r>
              <a:rPr lang="en-US" sz="1800" u="none" strike="noStrike" kern="1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 who shall be elected by the       members of the Society at the Annual General Meeting thereof, </a:t>
            </a:r>
            <a:r>
              <a:rPr lang="en-US" sz="1800" u="none" strike="noStrike" kern="100" dirty="0">
                <a:solidFill>
                  <a:srgbClr val="000000"/>
                </a:solidFill>
                <a:effectLst/>
                <a:highlight>
                  <a:srgbClr val="FFFF00"/>
                </a:highlight>
                <a:uFill>
                  <a:solidFill>
                    <a:srgbClr val="000000"/>
                  </a:solidFill>
                </a:uFill>
                <a:latin typeface="Calibri" panose="020F0502020204030204" pitchFamily="34" charset="0"/>
                <a:ea typeface="Calibri" panose="020F0502020204030204" pitchFamily="34" charset="0"/>
                <a:cs typeface="Calibri" panose="020F0502020204030204" pitchFamily="34" charset="0"/>
              </a:rPr>
              <a:t>plus the immediate Past President.</a:t>
            </a:r>
            <a:r>
              <a:rPr lang="en-US" sz="1800" u="none" strike="noStrike" kern="1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 If the immediate Past President is not available, one additional Board Member may be added if needed and subject to board approval. "Board" shall hereinafter be used to mean Board of Directors. </a:t>
            </a:r>
            <a:r>
              <a:rPr lang="en-US" sz="1800" kern="100" dirty="0">
                <a:solidFill>
                  <a:srgbClr val="000000"/>
                </a:solidFill>
                <a:effectLst/>
                <a:latin typeface="Calibri" panose="020F0502020204030204" pitchFamily="34" charset="0"/>
                <a:ea typeface="Calibri" panose="020F0502020204030204" pitchFamily="34" charset="0"/>
              </a:rPr>
              <a:t> </a:t>
            </a:r>
          </a:p>
          <a:p>
            <a:pPr marL="342900" marR="39370" lvl="0" indent="-342900" algn="just" fontAlgn="base">
              <a:lnSpc>
                <a:spcPct val="105000"/>
              </a:lnSpc>
              <a:spcBef>
                <a:spcPts val="0"/>
              </a:spcBef>
              <a:spcAft>
                <a:spcPts val="225"/>
              </a:spcAft>
              <a:buClr>
                <a:srgbClr val="000000"/>
              </a:buClr>
              <a:buSzPts val="1100"/>
              <a:buFont typeface="+mj-lt"/>
              <a:buAutoNum type="arabicPeriod"/>
            </a:pPr>
            <a:r>
              <a:rPr lang="en-US" sz="1800" u="none" strike="noStrike" kern="1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Terms: </a:t>
            </a:r>
            <a:r>
              <a:rPr lang="en-US" sz="1800" u="none" strike="noStrike" kern="100" dirty="0">
                <a:solidFill>
                  <a:srgbClr val="000000"/>
                </a:solidFill>
                <a:effectLst/>
                <a:highlight>
                  <a:srgbClr val="FFFF00"/>
                </a:highlight>
                <a:uFill>
                  <a:solidFill>
                    <a:srgbClr val="000000"/>
                  </a:solidFill>
                </a:uFill>
                <a:latin typeface="Calibri" panose="020F0502020204030204" pitchFamily="34" charset="0"/>
                <a:ea typeface="Calibri" panose="020F0502020204030204" pitchFamily="34" charset="0"/>
                <a:cs typeface="Calibri" panose="020F0502020204030204" pitchFamily="34" charset="0"/>
              </a:rPr>
              <a:t>The term </a:t>
            </a:r>
            <a:r>
              <a:rPr lang="en-US" sz="1800" u="none" strike="noStrike" kern="1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of each such elected Director shall be </a:t>
            </a:r>
            <a:r>
              <a:rPr lang="en-US" sz="1800" u="none" strike="noStrike" kern="100" dirty="0">
                <a:solidFill>
                  <a:srgbClr val="000000"/>
                </a:solidFill>
                <a:effectLst/>
                <a:highlight>
                  <a:srgbClr val="FFFF00"/>
                </a:highlight>
                <a:uFill>
                  <a:solidFill>
                    <a:srgbClr val="000000"/>
                  </a:solidFill>
                </a:uFill>
                <a:latin typeface="Calibri" panose="020F0502020204030204" pitchFamily="34" charset="0"/>
                <a:ea typeface="Calibri" panose="020F0502020204030204" pitchFamily="34" charset="0"/>
                <a:cs typeface="Calibri" panose="020F0502020204030204" pitchFamily="34" charset="0"/>
              </a:rPr>
              <a:t>three years</a:t>
            </a:r>
            <a:r>
              <a:rPr lang="en-US" sz="1800" u="none" strike="noStrike" kern="1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 to take effect upon the first meeting of the Board following the elections. Such meeting shall be called by the outgoing president, who will conduct the business of the meeting until new officers are elected by the Board. The terms shall be staggered so that terms </a:t>
            </a:r>
            <a:r>
              <a:rPr lang="en-US" sz="1800" u="none" strike="noStrike" kern="100" baseline="300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O</a:t>
            </a:r>
            <a:r>
              <a:rPr lang="en-US" sz="1800" u="none" strike="noStrike" kern="1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of two, two and three Directors shall expire in successive years. </a:t>
            </a:r>
          </a:p>
        </p:txBody>
      </p:sp>
      <p:sp>
        <p:nvSpPr>
          <p:cNvPr id="6" name="TextBox 5">
            <a:extLst>
              <a:ext uri="{FF2B5EF4-FFF2-40B4-BE49-F238E27FC236}">
                <a16:creationId xmlns:a16="http://schemas.microsoft.com/office/drawing/2014/main" id="{D7EE94BB-82B6-7C67-896B-2C542162F6B7}"/>
              </a:ext>
            </a:extLst>
          </p:cNvPr>
          <p:cNvSpPr txBox="1"/>
          <p:nvPr/>
        </p:nvSpPr>
        <p:spPr>
          <a:xfrm>
            <a:off x="838200" y="729891"/>
            <a:ext cx="927177" cy="400110"/>
          </a:xfrm>
          <a:prstGeom prst="rect">
            <a:avLst/>
          </a:prstGeom>
          <a:noFill/>
          <a:ln w="28575">
            <a:solidFill>
              <a:srgbClr val="0070C0"/>
            </a:solidFill>
          </a:ln>
        </p:spPr>
        <p:txBody>
          <a:bodyPr wrap="none" rtlCol="0">
            <a:spAutoFit/>
          </a:bodyPr>
          <a:lstStyle/>
          <a:p>
            <a:r>
              <a:rPr lang="en-US" sz="2000" b="1"/>
              <a:t>Bylaws</a:t>
            </a:r>
            <a:endParaRPr lang="LID4096" sz="2000" b="1"/>
          </a:p>
        </p:txBody>
      </p:sp>
      <p:sp>
        <p:nvSpPr>
          <p:cNvPr id="4" name="TextBox 3">
            <a:extLst>
              <a:ext uri="{FF2B5EF4-FFF2-40B4-BE49-F238E27FC236}">
                <a16:creationId xmlns:a16="http://schemas.microsoft.com/office/drawing/2014/main" id="{5A797970-BBCC-4F32-C30E-DB2099F95790}"/>
              </a:ext>
            </a:extLst>
          </p:cNvPr>
          <p:cNvSpPr txBox="1"/>
          <p:nvPr/>
        </p:nvSpPr>
        <p:spPr>
          <a:xfrm>
            <a:off x="8205108" y="1211584"/>
            <a:ext cx="3306535" cy="4801314"/>
          </a:xfrm>
          <a:prstGeom prst="rect">
            <a:avLst/>
          </a:prstGeom>
          <a:noFill/>
          <a:ln w="28575">
            <a:solidFill>
              <a:schemeClr val="accent1">
                <a:lumMod val="75000"/>
              </a:schemeClr>
            </a:solidFill>
          </a:ln>
        </p:spPr>
        <p:txBody>
          <a:bodyPr wrap="square" rtlCol="0">
            <a:spAutoFit/>
          </a:bodyPr>
          <a:lstStyle/>
          <a:p>
            <a:r>
              <a:rPr lang="" dirty="0"/>
              <a:t>“Election of directors During the Annual Meeting, one director will be on the ballot</a:t>
            </a:r>
            <a:r>
              <a:rPr lang="" b="1" dirty="0"/>
              <a:t>. John Engel </a:t>
            </a:r>
            <a:r>
              <a:rPr lang="" dirty="0"/>
              <a:t>and </a:t>
            </a:r>
            <a:r>
              <a:rPr lang="" b="1" dirty="0"/>
              <a:t>Janet Taylor </a:t>
            </a:r>
            <a:r>
              <a:rPr lang="" dirty="0"/>
              <a:t>were appointed to be members of the nominating committee. </a:t>
            </a:r>
            <a:r>
              <a:rPr lang="" b="1" dirty="0"/>
              <a:t>Tracy Redman </a:t>
            </a:r>
            <a:r>
              <a:rPr lang="" dirty="0"/>
              <a:t>has completed a three-year term and has been nominated for re-election. In accordance with the bylaws, additional nominations may be made only by petition in writing by two or more Society members to the Secretary, along with written consent of each additional nominee, prior to the opening of the Annual General Meeting.”</a:t>
            </a:r>
            <a:endParaRPr lang="LID4096" dirty="0"/>
          </a:p>
        </p:txBody>
      </p:sp>
      <p:sp>
        <p:nvSpPr>
          <p:cNvPr id="8" name="TextBox 7">
            <a:extLst>
              <a:ext uri="{FF2B5EF4-FFF2-40B4-BE49-F238E27FC236}">
                <a16:creationId xmlns:a16="http://schemas.microsoft.com/office/drawing/2014/main" id="{6E18DBAB-0D08-3498-1A0E-B6E63F0A5B4D}"/>
              </a:ext>
            </a:extLst>
          </p:cNvPr>
          <p:cNvSpPr txBox="1"/>
          <p:nvPr/>
        </p:nvSpPr>
        <p:spPr>
          <a:xfrm>
            <a:off x="8447315" y="778094"/>
            <a:ext cx="2906485" cy="369332"/>
          </a:xfrm>
          <a:prstGeom prst="rect">
            <a:avLst/>
          </a:prstGeom>
          <a:noFill/>
        </p:spPr>
        <p:txBody>
          <a:bodyPr wrap="square" rtlCol="0">
            <a:spAutoFit/>
          </a:bodyPr>
          <a:lstStyle/>
          <a:p>
            <a:r>
              <a:rPr lang="en-US" b="1" dirty="0"/>
              <a:t>October 2026 Newsletter</a:t>
            </a:r>
            <a:endParaRPr lang="LID4096" b="1" dirty="0"/>
          </a:p>
        </p:txBody>
      </p:sp>
    </p:spTree>
    <p:extLst>
      <p:ext uri="{BB962C8B-B14F-4D97-AF65-F5344CB8AC3E}">
        <p14:creationId xmlns:p14="http://schemas.microsoft.com/office/powerpoint/2010/main" val="1220012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69F79-BB16-40B8-8996-CF02E7593BF8}"/>
              </a:ext>
            </a:extLst>
          </p:cNvPr>
          <p:cNvSpPr>
            <a:spLocks noGrp="1"/>
          </p:cNvSpPr>
          <p:nvPr>
            <p:ph type="title"/>
          </p:nvPr>
        </p:nvSpPr>
        <p:spPr>
          <a:xfrm>
            <a:off x="854102" y="160380"/>
            <a:ext cx="10989966" cy="728141"/>
          </a:xfrm>
        </p:spPr>
        <p:txBody>
          <a:bodyPr>
            <a:normAutofit fontScale="90000"/>
          </a:bodyPr>
          <a:lstStyle/>
          <a:p>
            <a:pPr algn="ctr"/>
            <a:r>
              <a:rPr lang="en-US" dirty="0"/>
              <a:t>Secretary Report</a:t>
            </a:r>
            <a:br>
              <a:rPr lang="en-US" dirty="0"/>
            </a:br>
            <a:r>
              <a:rPr lang="en-US" sz="3600" dirty="0"/>
              <a:t>Submitted by </a:t>
            </a:r>
            <a:r>
              <a:rPr lang="en-US" sz="3600" b="1" dirty="0"/>
              <a:t>Tracy Redman</a:t>
            </a:r>
            <a:r>
              <a:rPr lang="en-US" sz="3600" dirty="0"/>
              <a:t>, SAHSWI Secretary</a:t>
            </a:r>
          </a:p>
        </p:txBody>
      </p:sp>
      <p:pic>
        <p:nvPicPr>
          <p:cNvPr id="7" name="Picture 6">
            <a:extLst>
              <a:ext uri="{FF2B5EF4-FFF2-40B4-BE49-F238E27FC236}">
                <a16:creationId xmlns:a16="http://schemas.microsoft.com/office/drawing/2014/main" id="{9635D1E5-1DD6-6336-7AD1-C1EDD5BCABFD}"/>
              </a:ext>
            </a:extLst>
          </p:cNvPr>
          <p:cNvPicPr>
            <a:picLocks noChangeAspect="1"/>
          </p:cNvPicPr>
          <p:nvPr/>
        </p:nvPicPr>
        <p:blipFill>
          <a:blip r:embed="rId2"/>
          <a:stretch>
            <a:fillRect/>
          </a:stretch>
        </p:blipFill>
        <p:spPr>
          <a:xfrm>
            <a:off x="11123629" y="16765"/>
            <a:ext cx="1021346" cy="1057001"/>
          </a:xfrm>
          <a:prstGeom prst="rect">
            <a:avLst/>
          </a:prstGeom>
        </p:spPr>
      </p:pic>
      <p:pic>
        <p:nvPicPr>
          <p:cNvPr id="8" name="Picture 7">
            <a:extLst>
              <a:ext uri="{FF2B5EF4-FFF2-40B4-BE49-F238E27FC236}">
                <a16:creationId xmlns:a16="http://schemas.microsoft.com/office/drawing/2014/main" id="{EB4557CA-4C63-3AE1-2AEF-165A845D5BC2}"/>
              </a:ext>
            </a:extLst>
          </p:cNvPr>
          <p:cNvPicPr>
            <a:picLocks noChangeAspect="1"/>
          </p:cNvPicPr>
          <p:nvPr/>
        </p:nvPicPr>
        <p:blipFill>
          <a:blip r:embed="rId3"/>
          <a:stretch>
            <a:fillRect/>
          </a:stretch>
        </p:blipFill>
        <p:spPr>
          <a:xfrm>
            <a:off x="246834" y="1626669"/>
            <a:ext cx="5813989" cy="3965301"/>
          </a:xfrm>
          <a:prstGeom prst="rect">
            <a:avLst/>
          </a:prstGeom>
          <a:ln>
            <a:solidFill>
              <a:srgbClr val="0070C0"/>
            </a:solidFill>
          </a:ln>
        </p:spPr>
      </p:pic>
      <p:pic>
        <p:nvPicPr>
          <p:cNvPr id="12" name="Picture 11">
            <a:extLst>
              <a:ext uri="{FF2B5EF4-FFF2-40B4-BE49-F238E27FC236}">
                <a16:creationId xmlns:a16="http://schemas.microsoft.com/office/drawing/2014/main" id="{365506C9-D627-45FF-868C-192D6FA8070E}"/>
              </a:ext>
            </a:extLst>
          </p:cNvPr>
          <p:cNvPicPr>
            <a:picLocks noChangeAspect="1"/>
          </p:cNvPicPr>
          <p:nvPr/>
        </p:nvPicPr>
        <p:blipFill>
          <a:blip r:embed="rId4"/>
          <a:stretch>
            <a:fillRect/>
          </a:stretch>
        </p:blipFill>
        <p:spPr>
          <a:xfrm>
            <a:off x="5994902" y="1832658"/>
            <a:ext cx="5849166" cy="3553321"/>
          </a:xfrm>
          <a:prstGeom prst="rect">
            <a:avLst/>
          </a:prstGeom>
          <a:ln>
            <a:solidFill>
              <a:srgbClr val="0070C0"/>
            </a:solidFill>
          </a:ln>
        </p:spPr>
      </p:pic>
      <p:pic>
        <p:nvPicPr>
          <p:cNvPr id="3" name="Picture 2">
            <a:extLst>
              <a:ext uri="{FF2B5EF4-FFF2-40B4-BE49-F238E27FC236}">
                <a16:creationId xmlns:a16="http://schemas.microsoft.com/office/drawing/2014/main" id="{C6E30643-CD74-1F89-7A53-E18EB949CCD4}"/>
              </a:ext>
            </a:extLst>
          </p:cNvPr>
          <p:cNvPicPr>
            <a:picLocks noChangeAspect="1"/>
          </p:cNvPicPr>
          <p:nvPr/>
        </p:nvPicPr>
        <p:blipFill>
          <a:blip r:embed="rId5"/>
          <a:stretch>
            <a:fillRect/>
          </a:stretch>
        </p:blipFill>
        <p:spPr>
          <a:xfrm>
            <a:off x="9907284" y="3898230"/>
            <a:ext cx="2037882" cy="2693511"/>
          </a:xfrm>
          <a:prstGeom prst="rect">
            <a:avLst/>
          </a:prstGeom>
        </p:spPr>
      </p:pic>
    </p:spTree>
    <p:extLst>
      <p:ext uri="{BB962C8B-B14F-4D97-AF65-F5344CB8AC3E}">
        <p14:creationId xmlns:p14="http://schemas.microsoft.com/office/powerpoint/2010/main" val="18062708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91190-123A-7FEB-4976-943DEC100A3F}"/>
              </a:ext>
            </a:extLst>
          </p:cNvPr>
          <p:cNvSpPr>
            <a:spLocks noGrp="1"/>
          </p:cNvSpPr>
          <p:nvPr>
            <p:ph type="title"/>
          </p:nvPr>
        </p:nvSpPr>
        <p:spPr>
          <a:xfrm>
            <a:off x="838200" y="365125"/>
            <a:ext cx="10515600" cy="772795"/>
          </a:xfrm>
        </p:spPr>
        <p:txBody>
          <a:bodyPr>
            <a:normAutofit fontScale="90000"/>
          </a:bodyPr>
          <a:lstStyle/>
          <a:p>
            <a:pPr algn="ctr"/>
            <a:r>
              <a:rPr lang="en-US" sz="4400"/>
              <a:t>Treasury Report</a:t>
            </a:r>
            <a:br>
              <a:rPr lang="en-US" sz="4400"/>
            </a:br>
            <a:r>
              <a:rPr lang="en-US" sz="4000"/>
              <a:t>Submitted by </a:t>
            </a:r>
            <a:r>
              <a:rPr lang="en-US" sz="4000" b="1"/>
              <a:t>Irene Roberts</a:t>
            </a:r>
            <a:r>
              <a:rPr lang="en-US" sz="4000"/>
              <a:t>, SAHSWI Treasurer</a:t>
            </a:r>
            <a:endParaRPr lang="LID4096" sz="4000"/>
          </a:p>
        </p:txBody>
      </p:sp>
      <p:pic>
        <p:nvPicPr>
          <p:cNvPr id="6" name="Picture 5">
            <a:extLst>
              <a:ext uri="{FF2B5EF4-FFF2-40B4-BE49-F238E27FC236}">
                <a16:creationId xmlns:a16="http://schemas.microsoft.com/office/drawing/2014/main" id="{6B87350C-0AC3-F45D-60F0-4574703BE183}"/>
              </a:ext>
            </a:extLst>
          </p:cNvPr>
          <p:cNvPicPr>
            <a:picLocks noChangeAspect="1"/>
          </p:cNvPicPr>
          <p:nvPr/>
        </p:nvPicPr>
        <p:blipFill>
          <a:blip r:embed="rId2"/>
          <a:stretch>
            <a:fillRect/>
          </a:stretch>
        </p:blipFill>
        <p:spPr>
          <a:xfrm>
            <a:off x="11123629" y="16765"/>
            <a:ext cx="1021346" cy="1057001"/>
          </a:xfrm>
          <a:prstGeom prst="rect">
            <a:avLst/>
          </a:prstGeom>
        </p:spPr>
      </p:pic>
      <p:sp>
        <p:nvSpPr>
          <p:cNvPr id="3" name="TextBox 2">
            <a:extLst>
              <a:ext uri="{FF2B5EF4-FFF2-40B4-BE49-F238E27FC236}">
                <a16:creationId xmlns:a16="http://schemas.microsoft.com/office/drawing/2014/main" id="{F9468750-654E-CFD0-BB38-F78CB8540962}"/>
              </a:ext>
            </a:extLst>
          </p:cNvPr>
          <p:cNvSpPr txBox="1"/>
          <p:nvPr/>
        </p:nvSpPr>
        <p:spPr>
          <a:xfrm>
            <a:off x="1787979" y="2155371"/>
            <a:ext cx="8737135" cy="646331"/>
          </a:xfrm>
          <a:prstGeom prst="rect">
            <a:avLst/>
          </a:prstGeom>
          <a:noFill/>
        </p:spPr>
        <p:txBody>
          <a:bodyPr wrap="none" rtlCol="0">
            <a:spAutoFit/>
          </a:bodyPr>
          <a:lstStyle/>
          <a:p>
            <a:r>
              <a:rPr lang="en-US" dirty="0"/>
              <a:t>Contact SAHSWI Secretary Tracy Redman for a copy of 2026 Officer and Committee Reports,</a:t>
            </a:r>
          </a:p>
          <a:p>
            <a:r>
              <a:rPr lang="" dirty="0"/>
              <a:t>tracyredman1@gmail.com</a:t>
            </a:r>
            <a:endParaRPr lang="LID4096" dirty="0"/>
          </a:p>
        </p:txBody>
      </p:sp>
    </p:spTree>
    <p:extLst>
      <p:ext uri="{BB962C8B-B14F-4D97-AF65-F5344CB8AC3E}">
        <p14:creationId xmlns:p14="http://schemas.microsoft.com/office/powerpoint/2010/main" val="3812377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B00AF-1252-5B27-A256-A6C077C20B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6DC10B-1518-47C2-CBED-E5F19595F3F7}"/>
              </a:ext>
            </a:extLst>
          </p:cNvPr>
          <p:cNvSpPr>
            <a:spLocks noGrp="1"/>
          </p:cNvSpPr>
          <p:nvPr>
            <p:ph type="title"/>
          </p:nvPr>
        </p:nvSpPr>
        <p:spPr>
          <a:xfrm>
            <a:off x="838200" y="365125"/>
            <a:ext cx="10515600" cy="918552"/>
          </a:xfrm>
        </p:spPr>
        <p:txBody>
          <a:bodyPr>
            <a:normAutofit fontScale="90000"/>
          </a:bodyPr>
          <a:lstStyle/>
          <a:p>
            <a:pPr algn="ctr"/>
            <a:r>
              <a:rPr lang="en-US" sz="4400"/>
              <a:t>Hospitality Committee Report</a:t>
            </a:r>
            <a:br>
              <a:rPr lang="en-US" sz="4400"/>
            </a:br>
            <a:r>
              <a:rPr lang="en-US" sz="4000"/>
              <a:t>Submitted by </a:t>
            </a:r>
            <a:r>
              <a:rPr lang="en-US" sz="4000" b="1"/>
              <a:t>Janet </a:t>
            </a:r>
            <a:r>
              <a:rPr lang="sv-SE" sz="4000" b="1"/>
              <a:t>Taylor</a:t>
            </a:r>
            <a:r>
              <a:rPr lang="en-US" sz="4000"/>
              <a:t>, Committee Chair</a:t>
            </a:r>
            <a:endParaRPr lang="LID4096" sz="4000"/>
          </a:p>
        </p:txBody>
      </p:sp>
      <p:pic>
        <p:nvPicPr>
          <p:cNvPr id="6" name="Picture 5">
            <a:extLst>
              <a:ext uri="{FF2B5EF4-FFF2-40B4-BE49-F238E27FC236}">
                <a16:creationId xmlns:a16="http://schemas.microsoft.com/office/drawing/2014/main" id="{EDE32091-F6E4-0FF0-5503-C69D5AEE90DB}"/>
              </a:ext>
            </a:extLst>
          </p:cNvPr>
          <p:cNvPicPr>
            <a:picLocks noChangeAspect="1"/>
          </p:cNvPicPr>
          <p:nvPr/>
        </p:nvPicPr>
        <p:blipFill>
          <a:blip r:embed="rId3"/>
          <a:stretch>
            <a:fillRect/>
          </a:stretch>
        </p:blipFill>
        <p:spPr>
          <a:xfrm>
            <a:off x="11123629" y="16765"/>
            <a:ext cx="1021346" cy="1057001"/>
          </a:xfrm>
          <a:prstGeom prst="rect">
            <a:avLst/>
          </a:prstGeom>
        </p:spPr>
      </p:pic>
      <p:pic>
        <p:nvPicPr>
          <p:cNvPr id="8" name="Picture 7">
            <a:extLst>
              <a:ext uri="{FF2B5EF4-FFF2-40B4-BE49-F238E27FC236}">
                <a16:creationId xmlns:a16="http://schemas.microsoft.com/office/drawing/2014/main" id="{733516BC-6574-1100-9DC8-5AD48FA6A06F}"/>
              </a:ext>
            </a:extLst>
          </p:cNvPr>
          <p:cNvPicPr>
            <a:picLocks noChangeAspect="1"/>
          </p:cNvPicPr>
          <p:nvPr/>
        </p:nvPicPr>
        <p:blipFill>
          <a:blip r:embed="rId4"/>
          <a:stretch>
            <a:fillRect/>
          </a:stretch>
        </p:blipFill>
        <p:spPr>
          <a:xfrm>
            <a:off x="2703388" y="1753636"/>
            <a:ext cx="6614886" cy="5003297"/>
          </a:xfrm>
          <a:prstGeom prst="rect">
            <a:avLst/>
          </a:prstGeom>
          <a:ln w="28575">
            <a:solidFill>
              <a:srgbClr val="0070C0"/>
            </a:solidFill>
          </a:ln>
        </p:spPr>
      </p:pic>
    </p:spTree>
    <p:extLst>
      <p:ext uri="{BB962C8B-B14F-4D97-AF65-F5344CB8AC3E}">
        <p14:creationId xmlns:p14="http://schemas.microsoft.com/office/powerpoint/2010/main" val="1209694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0CD1F-5FA9-31C7-2404-36311A8A6194}"/>
              </a:ext>
            </a:extLst>
          </p:cNvPr>
          <p:cNvSpPr>
            <a:spLocks noGrp="1"/>
          </p:cNvSpPr>
          <p:nvPr>
            <p:ph type="title"/>
          </p:nvPr>
        </p:nvSpPr>
        <p:spPr>
          <a:xfrm>
            <a:off x="318771" y="468980"/>
            <a:ext cx="6901673" cy="698514"/>
          </a:xfrm>
        </p:spPr>
        <p:txBody>
          <a:bodyPr/>
          <a:lstStyle/>
          <a:p>
            <a:pPr algn="ctr"/>
            <a:r>
              <a:rPr lang="en-US" sz="2000" b="1" dirty="0"/>
              <a:t>Lucia Committee report, Submitted by Jan Ehrengren </a:t>
            </a:r>
            <a:r>
              <a:rPr lang="en-US" b="1" dirty="0"/>
              <a:t> </a:t>
            </a:r>
            <a:endParaRPr lang="en-US" sz="3200" b="1" dirty="0"/>
          </a:p>
        </p:txBody>
      </p:sp>
      <p:sp>
        <p:nvSpPr>
          <p:cNvPr id="6" name="TextBox 5">
            <a:extLst>
              <a:ext uri="{FF2B5EF4-FFF2-40B4-BE49-F238E27FC236}">
                <a16:creationId xmlns:a16="http://schemas.microsoft.com/office/drawing/2014/main" id="{DC40190F-994C-9797-4923-875B232B73AB}"/>
              </a:ext>
            </a:extLst>
          </p:cNvPr>
          <p:cNvSpPr txBox="1"/>
          <p:nvPr/>
        </p:nvSpPr>
        <p:spPr>
          <a:xfrm>
            <a:off x="318771" y="1531683"/>
            <a:ext cx="7091322" cy="5078313"/>
          </a:xfrm>
          <a:prstGeom prst="rect">
            <a:avLst/>
          </a:prstGeom>
          <a:noFill/>
        </p:spPr>
        <p:txBody>
          <a:bodyPr wrap="square">
            <a:spAutoFit/>
          </a:bodyPr>
          <a:lstStyle/>
          <a:p>
            <a:r>
              <a:rPr lang="" sz="1200" b="0" i="0" dirty="0">
                <a:solidFill>
                  <a:schemeClr val="tx1"/>
                </a:solidFill>
                <a:effectLst/>
                <a:latin typeface="+mn-lt"/>
              </a:rPr>
              <a:t>Lucia celebration was held on Sunday </a:t>
            </a:r>
            <a:r>
              <a:rPr lang="" sz="1200" i="0" dirty="0">
                <a:solidFill>
                  <a:schemeClr val="tx1"/>
                </a:solidFill>
                <a:effectLst/>
                <a:latin typeface="+mn-lt"/>
              </a:rPr>
              <a:t>December 28 (rescheduled from Dec 14). </a:t>
            </a:r>
            <a:r>
              <a:rPr lang="" sz="1200" b="0" i="0" dirty="0">
                <a:solidFill>
                  <a:schemeClr val="tx1"/>
                </a:solidFill>
                <a:effectLst/>
                <a:latin typeface="+mn-lt"/>
              </a:rPr>
              <a:t>Most of the participants in the Lucia program were able to join, and overall, about 80 people attended the event.</a:t>
            </a:r>
            <a:r>
              <a:rPr lang="" sz="1200" dirty="0"/>
              <a:t> The procession was led by </a:t>
            </a:r>
            <a:r>
              <a:rPr lang="" sz="1200" b="1" dirty="0"/>
              <a:t>2025 Lucia Madeleine Franke</a:t>
            </a:r>
            <a:r>
              <a:rPr lang="" sz="1200" dirty="0"/>
              <a:t>, followed by attendants, </a:t>
            </a:r>
            <a:r>
              <a:rPr lang="" sz="1200" b="1" dirty="0"/>
              <a:t>Leighton Ehrengren, Kenzie Klagmann, Ida Knox*, Ella and Emilia Lemery, Mila Leon, Thea Quealy, Villa Sjöberg, Layla Gallo</a:t>
            </a:r>
            <a:r>
              <a:rPr lang="" sz="1200" dirty="0"/>
              <a:t>, Starboys </a:t>
            </a:r>
            <a:r>
              <a:rPr lang="" sz="1200" b="1" dirty="0"/>
              <a:t>Camden Ehrengren, Joseph Kaltenberg*, Olof Knox*, </a:t>
            </a:r>
            <a:r>
              <a:rPr lang="" sz="1200" dirty="0"/>
              <a:t>Gingerbread men </a:t>
            </a:r>
            <a:r>
              <a:rPr lang="" sz="1200" b="1" dirty="0"/>
              <a:t>Arlo Ehrengren, Eli Kaltenberg*, Nora, Isla and Wilam Thode-Edström</a:t>
            </a:r>
            <a:r>
              <a:rPr lang="" sz="1200" dirty="0"/>
              <a:t>, and Little Santas </a:t>
            </a:r>
            <a:r>
              <a:rPr lang="" sz="1200" b="1" dirty="0"/>
              <a:t>Astrid and Oskar Erkander*,</a:t>
            </a:r>
            <a:r>
              <a:rPr lang="" sz="1200" dirty="0"/>
              <a:t> and</a:t>
            </a:r>
            <a:r>
              <a:rPr lang="" sz="1200" b="1" dirty="0"/>
              <a:t> Nova and Orion Balistreri</a:t>
            </a:r>
            <a:r>
              <a:rPr lang="" sz="1200" dirty="0"/>
              <a:t>. (* missing due to re-schedule)</a:t>
            </a:r>
          </a:p>
          <a:p>
            <a:endParaRPr lang="" sz="1200" dirty="0"/>
          </a:p>
          <a:p>
            <a:r>
              <a:rPr lang="" sz="1200" dirty="0"/>
              <a:t>The Lucia program was directed by </a:t>
            </a:r>
            <a:r>
              <a:rPr lang="" sz="1200" b="1" dirty="0"/>
              <a:t>Stina Lemery</a:t>
            </a:r>
            <a:r>
              <a:rPr lang="" sz="1200" dirty="0"/>
              <a:t>, the Lucia Story and Song was introduced by Swedish School Teacher </a:t>
            </a:r>
            <a:r>
              <a:rPr lang="" sz="1200" b="1" dirty="0"/>
              <a:t>Amanda Balistreri</a:t>
            </a:r>
            <a:r>
              <a:rPr lang="" sz="1200" dirty="0"/>
              <a:t>, and the Piano was played by </a:t>
            </a:r>
            <a:r>
              <a:rPr lang="" sz="1200" b="1" dirty="0"/>
              <a:t>Matt Byczynski</a:t>
            </a:r>
            <a:r>
              <a:rPr lang="" sz="1200" dirty="0"/>
              <a:t>. The Lucia program included 9 well known Swedish Christmas songs, starting with </a:t>
            </a:r>
            <a:r>
              <a:rPr lang="" sz="1200" b="1" dirty="0"/>
              <a:t>Sankta Lucia</a:t>
            </a:r>
            <a:r>
              <a:rPr lang="" sz="1200" dirty="0"/>
              <a:t> and ending with </a:t>
            </a:r>
            <a:r>
              <a:rPr lang="" sz="1200" b="1" dirty="0"/>
              <a:t>Stilla Natt </a:t>
            </a:r>
            <a:r>
              <a:rPr lang="" sz="1200" dirty="0"/>
              <a:t>sung both in Swedish and English (</a:t>
            </a:r>
            <a:r>
              <a:rPr lang="" sz="1200" b="1" dirty="0"/>
              <a:t>Silent Night</a:t>
            </a:r>
            <a:r>
              <a:rPr lang="" sz="1200" dirty="0"/>
              <a:t>). The Lucia Crown includes 5 candles, and for each of the candles a poem was read by the program participants both in Swedish and in English and the candle was lit.</a:t>
            </a:r>
          </a:p>
          <a:p>
            <a:endParaRPr lang="" sz="1200" dirty="0"/>
          </a:p>
          <a:p>
            <a:r>
              <a:rPr lang="" sz="1200" dirty="0"/>
              <a:t>After the Lucia program Fika was served in the Fellowship Hall including coffee and Juices and cookies and pastries, a Cinnamon Kringle from O&amp;H Bakery, 7 different cookies from Åsljunga, Sweden, Brownies shaped like a Gingerbread man baked by </a:t>
            </a:r>
            <a:r>
              <a:rPr lang="" sz="1200" b="1" dirty="0"/>
              <a:t>Kerri Ehrengren</a:t>
            </a:r>
            <a:r>
              <a:rPr lang="" sz="1200" dirty="0"/>
              <a:t>, and Chocolate Chip Cookies.</a:t>
            </a:r>
          </a:p>
          <a:p>
            <a:endParaRPr lang="" sz="1200" dirty="0"/>
          </a:p>
          <a:p>
            <a:r>
              <a:rPr lang="" sz="1200" dirty="0"/>
              <a:t>The final activity of the day was the traditional Dance Around the Christmas tree based on traditional Swedish song and dance.</a:t>
            </a:r>
          </a:p>
          <a:p>
            <a:endParaRPr lang="" sz="1200" dirty="0"/>
          </a:p>
          <a:p>
            <a:r>
              <a:rPr lang="" sz="1200" dirty="0"/>
              <a:t>We like to thank everybody involved and coming to the Lucia celebration ensuring this wonderful Swedish tradition is maintained. Our sincere thanks to </a:t>
            </a:r>
            <a:r>
              <a:rPr lang="" sz="1200" b="1" dirty="0"/>
              <a:t>Stina, Amanda</a:t>
            </a:r>
            <a:r>
              <a:rPr lang="" sz="1200" dirty="0"/>
              <a:t> and </a:t>
            </a:r>
            <a:r>
              <a:rPr lang="" sz="1200" b="1" dirty="0"/>
              <a:t>Matt</a:t>
            </a:r>
            <a:r>
              <a:rPr lang="" sz="1200" dirty="0"/>
              <a:t> and </a:t>
            </a:r>
            <a:r>
              <a:rPr lang="" sz="1200" b="1" dirty="0"/>
              <a:t>all the children</a:t>
            </a:r>
            <a:r>
              <a:rPr lang="" sz="1200" dirty="0"/>
              <a:t> for a beautiful perfect Lucia program, to </a:t>
            </a:r>
            <a:r>
              <a:rPr lang="" sz="1200" b="1" dirty="0"/>
              <a:t>Pastor Bill </a:t>
            </a:r>
            <a:r>
              <a:rPr lang="" sz="1200" dirty="0"/>
              <a:t>and Operations Director </a:t>
            </a:r>
            <a:r>
              <a:rPr lang="" sz="1200" b="1" dirty="0"/>
              <a:t>Kelly Price </a:t>
            </a:r>
            <a:r>
              <a:rPr lang="" sz="1200" dirty="0"/>
              <a:t>for having us at the church and for all the help and support, </a:t>
            </a:r>
            <a:r>
              <a:rPr lang="" sz="1200" b="1" dirty="0"/>
              <a:t>Kerri </a:t>
            </a:r>
            <a:r>
              <a:rPr lang="" sz="1200" dirty="0"/>
              <a:t>for all the preparations of the Fika, </a:t>
            </a:r>
            <a:r>
              <a:rPr lang="" sz="1200" b="1" dirty="0"/>
              <a:t>Wendy Pelsis </a:t>
            </a:r>
            <a:r>
              <a:rPr lang="" sz="1200" dirty="0"/>
              <a:t>and </a:t>
            </a:r>
            <a:r>
              <a:rPr lang="" sz="1200" b="1" dirty="0"/>
              <a:t>Joann Kreimendahl</a:t>
            </a:r>
            <a:r>
              <a:rPr lang="" sz="1200" dirty="0"/>
              <a:t> for serving the welcome table, </a:t>
            </a:r>
            <a:r>
              <a:rPr lang="" sz="1200" b="1" dirty="0"/>
              <a:t>Bev Wenzel </a:t>
            </a:r>
            <a:r>
              <a:rPr lang="" sz="1200" dirty="0"/>
              <a:t>for preparing printed programs and sign-up sheets and everybody that was helping with the setup, takedown and cleanup of the Fika.</a:t>
            </a:r>
            <a:endParaRPr lang="LID4096" sz="1200" dirty="0"/>
          </a:p>
        </p:txBody>
      </p:sp>
      <p:pic>
        <p:nvPicPr>
          <p:cNvPr id="8" name="Picture 7">
            <a:extLst>
              <a:ext uri="{FF2B5EF4-FFF2-40B4-BE49-F238E27FC236}">
                <a16:creationId xmlns:a16="http://schemas.microsoft.com/office/drawing/2014/main" id="{D2C35ECF-DF58-6417-1F39-2AA243800EBF}"/>
              </a:ext>
            </a:extLst>
          </p:cNvPr>
          <p:cNvPicPr>
            <a:picLocks noChangeAspect="1"/>
          </p:cNvPicPr>
          <p:nvPr/>
        </p:nvPicPr>
        <p:blipFill>
          <a:blip r:embed="rId2"/>
          <a:stretch>
            <a:fillRect/>
          </a:stretch>
        </p:blipFill>
        <p:spPr>
          <a:xfrm>
            <a:off x="7410093" y="632330"/>
            <a:ext cx="4352807" cy="2448454"/>
          </a:xfrm>
          <a:prstGeom prst="rect">
            <a:avLst/>
          </a:prstGeom>
        </p:spPr>
      </p:pic>
      <p:pic>
        <p:nvPicPr>
          <p:cNvPr id="9" name="Picture 8">
            <a:extLst>
              <a:ext uri="{FF2B5EF4-FFF2-40B4-BE49-F238E27FC236}">
                <a16:creationId xmlns:a16="http://schemas.microsoft.com/office/drawing/2014/main" id="{BCEC8EC8-6F37-7617-C84F-8167AB2AA229}"/>
              </a:ext>
            </a:extLst>
          </p:cNvPr>
          <p:cNvPicPr>
            <a:picLocks noChangeAspect="1"/>
          </p:cNvPicPr>
          <p:nvPr/>
        </p:nvPicPr>
        <p:blipFill>
          <a:blip r:embed="rId3"/>
          <a:stretch>
            <a:fillRect/>
          </a:stretch>
        </p:blipFill>
        <p:spPr>
          <a:xfrm>
            <a:off x="7520422" y="4725225"/>
            <a:ext cx="4352807" cy="1573923"/>
          </a:xfrm>
          <a:prstGeom prst="rect">
            <a:avLst/>
          </a:prstGeom>
        </p:spPr>
      </p:pic>
      <p:pic>
        <p:nvPicPr>
          <p:cNvPr id="10" name="Picture 9">
            <a:extLst>
              <a:ext uri="{FF2B5EF4-FFF2-40B4-BE49-F238E27FC236}">
                <a16:creationId xmlns:a16="http://schemas.microsoft.com/office/drawing/2014/main" id="{69DBD477-DAF7-FC32-DCB4-DE33427BB061}"/>
              </a:ext>
            </a:extLst>
          </p:cNvPr>
          <p:cNvPicPr>
            <a:picLocks noChangeAspect="1"/>
          </p:cNvPicPr>
          <p:nvPr/>
        </p:nvPicPr>
        <p:blipFill>
          <a:blip r:embed="rId4"/>
          <a:stretch>
            <a:fillRect/>
          </a:stretch>
        </p:blipFill>
        <p:spPr>
          <a:xfrm>
            <a:off x="7775199" y="3080784"/>
            <a:ext cx="3622595" cy="1644441"/>
          </a:xfrm>
          <a:prstGeom prst="rect">
            <a:avLst/>
          </a:prstGeom>
        </p:spPr>
      </p:pic>
    </p:spTree>
    <p:extLst>
      <p:ext uri="{BB962C8B-B14F-4D97-AF65-F5344CB8AC3E}">
        <p14:creationId xmlns:p14="http://schemas.microsoft.com/office/powerpoint/2010/main" val="39586878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8CA80333-3FF4-4741-8B07-69305406CAB5}"/>
              </a:ext>
            </a:extLst>
          </p:cNvPr>
          <p:cNvSpPr>
            <a:spLocks noGrp="1"/>
          </p:cNvSpPr>
          <p:nvPr>
            <p:ph type="title"/>
          </p:nvPr>
        </p:nvSpPr>
        <p:spPr>
          <a:xfrm>
            <a:off x="738888" y="-213763"/>
            <a:ext cx="10542319" cy="828209"/>
          </a:xfrm>
        </p:spPr>
        <p:txBody>
          <a:bodyPr>
            <a:normAutofit/>
          </a:bodyPr>
          <a:lstStyle/>
          <a:p>
            <a:pPr algn="ctr"/>
            <a:r>
              <a:rPr lang="en-US" sz="4400" dirty="0">
                <a:solidFill>
                  <a:schemeClr val="accent1">
                    <a:lumMod val="60000"/>
                    <a:lumOff val="40000"/>
                  </a:schemeClr>
                </a:solidFill>
                <a:latin typeface="Arial" panose="020B0604020202020204" pitchFamily="34" charset="0"/>
                <a:cs typeface="Arial" panose="020B0604020202020204" pitchFamily="34" charset="0"/>
              </a:rPr>
              <a:t> </a:t>
            </a:r>
            <a:r>
              <a:rPr lang="en-US" sz="2200" b="1" dirty="0">
                <a:solidFill>
                  <a:schemeClr val="accent1">
                    <a:lumMod val="75000"/>
                  </a:schemeClr>
                </a:solidFill>
                <a:latin typeface="Arial" panose="020B0604020202020204" pitchFamily="34" charset="0"/>
                <a:cs typeface="Arial" panose="020B0604020202020204" pitchFamily="34" charset="0"/>
              </a:rPr>
              <a:t>Swedish American Historical Society of Wisconsin, Inc. 2026 Fika Programs</a:t>
            </a:r>
            <a:endParaRPr lang="en-US" sz="2200" b="1" dirty="0"/>
          </a:p>
        </p:txBody>
      </p:sp>
      <p:pic>
        <p:nvPicPr>
          <p:cNvPr id="8" name="Picture 7">
            <a:extLst>
              <a:ext uri="{FF2B5EF4-FFF2-40B4-BE49-F238E27FC236}">
                <a16:creationId xmlns:a16="http://schemas.microsoft.com/office/drawing/2014/main" id="{52CB8B86-4636-49A0-858F-2DE28FB1C1F3}"/>
              </a:ext>
            </a:extLst>
          </p:cNvPr>
          <p:cNvPicPr>
            <a:picLocks noChangeAspect="1"/>
          </p:cNvPicPr>
          <p:nvPr/>
        </p:nvPicPr>
        <p:blipFill>
          <a:blip r:embed="rId3"/>
          <a:stretch>
            <a:fillRect/>
          </a:stretch>
        </p:blipFill>
        <p:spPr>
          <a:xfrm>
            <a:off x="11517105" y="16765"/>
            <a:ext cx="627870" cy="649789"/>
          </a:xfrm>
          <a:prstGeom prst="rect">
            <a:avLst/>
          </a:prstGeom>
        </p:spPr>
      </p:pic>
      <p:pic>
        <p:nvPicPr>
          <p:cNvPr id="3" name="Picture 2">
            <a:extLst>
              <a:ext uri="{FF2B5EF4-FFF2-40B4-BE49-F238E27FC236}">
                <a16:creationId xmlns:a16="http://schemas.microsoft.com/office/drawing/2014/main" id="{677BC31E-A1DF-E01E-74C2-A9E8F8B33361}"/>
              </a:ext>
            </a:extLst>
          </p:cNvPr>
          <p:cNvPicPr>
            <a:picLocks noChangeAspect="1"/>
          </p:cNvPicPr>
          <p:nvPr/>
        </p:nvPicPr>
        <p:blipFill>
          <a:blip r:embed="rId3"/>
          <a:stretch>
            <a:fillRect/>
          </a:stretch>
        </p:blipFill>
        <p:spPr>
          <a:xfrm>
            <a:off x="110214" y="2320"/>
            <a:ext cx="627870" cy="649789"/>
          </a:xfrm>
          <a:prstGeom prst="rect">
            <a:avLst/>
          </a:prstGeom>
        </p:spPr>
      </p:pic>
      <p:sp>
        <p:nvSpPr>
          <p:cNvPr id="24" name="TextBox 23">
            <a:extLst>
              <a:ext uri="{FF2B5EF4-FFF2-40B4-BE49-F238E27FC236}">
                <a16:creationId xmlns:a16="http://schemas.microsoft.com/office/drawing/2014/main" id="{AFF410AC-D432-55A2-34E5-EB183B18B5A3}"/>
              </a:ext>
            </a:extLst>
          </p:cNvPr>
          <p:cNvSpPr txBox="1"/>
          <p:nvPr/>
        </p:nvSpPr>
        <p:spPr>
          <a:xfrm>
            <a:off x="8486713" y="857999"/>
            <a:ext cx="1444902" cy="369332"/>
          </a:xfrm>
          <a:prstGeom prst="rect">
            <a:avLst/>
          </a:prstGeom>
          <a:noFill/>
        </p:spPr>
        <p:txBody>
          <a:bodyPr wrap="square" rtlCol="0">
            <a:spAutoFit/>
          </a:bodyPr>
          <a:lstStyle/>
          <a:p>
            <a:r>
              <a:rPr lang="sv-SE" b="1" u="sng" dirty="0"/>
              <a:t>January 2026</a:t>
            </a:r>
            <a:endParaRPr lang="LID4096" b="1" u="sng" dirty="0"/>
          </a:p>
        </p:txBody>
      </p:sp>
      <p:sp>
        <p:nvSpPr>
          <p:cNvPr id="26" name="TextBox 25">
            <a:extLst>
              <a:ext uri="{FF2B5EF4-FFF2-40B4-BE49-F238E27FC236}">
                <a16:creationId xmlns:a16="http://schemas.microsoft.com/office/drawing/2014/main" id="{AC71961E-D08A-067C-1336-1DD8BE78D3DA}"/>
              </a:ext>
            </a:extLst>
          </p:cNvPr>
          <p:cNvSpPr txBox="1"/>
          <p:nvPr/>
        </p:nvSpPr>
        <p:spPr>
          <a:xfrm>
            <a:off x="2372389" y="2920331"/>
            <a:ext cx="1307773" cy="369332"/>
          </a:xfrm>
          <a:prstGeom prst="rect">
            <a:avLst/>
          </a:prstGeom>
          <a:noFill/>
        </p:spPr>
        <p:txBody>
          <a:bodyPr wrap="square" rtlCol="0">
            <a:spAutoFit/>
          </a:bodyPr>
          <a:lstStyle/>
          <a:p>
            <a:r>
              <a:rPr lang="sv-SE" b="1" u="sng" dirty="0"/>
              <a:t>March 2026</a:t>
            </a:r>
            <a:endParaRPr lang="LID4096" b="1" u="sng" dirty="0"/>
          </a:p>
        </p:txBody>
      </p:sp>
      <p:sp>
        <p:nvSpPr>
          <p:cNvPr id="31" name="TextBox 30">
            <a:extLst>
              <a:ext uri="{FF2B5EF4-FFF2-40B4-BE49-F238E27FC236}">
                <a16:creationId xmlns:a16="http://schemas.microsoft.com/office/drawing/2014/main" id="{E35C783E-357B-4FF9-D254-6A0C4251E7EA}"/>
              </a:ext>
            </a:extLst>
          </p:cNvPr>
          <p:cNvSpPr txBox="1"/>
          <p:nvPr/>
        </p:nvSpPr>
        <p:spPr>
          <a:xfrm>
            <a:off x="8772238" y="3482581"/>
            <a:ext cx="1159377" cy="369332"/>
          </a:xfrm>
          <a:prstGeom prst="rect">
            <a:avLst/>
          </a:prstGeom>
          <a:noFill/>
        </p:spPr>
        <p:txBody>
          <a:bodyPr wrap="square" rtlCol="0">
            <a:spAutoFit/>
          </a:bodyPr>
          <a:lstStyle/>
          <a:p>
            <a:r>
              <a:rPr lang="sv-SE" b="1" u="sng" dirty="0"/>
              <a:t>May 2026</a:t>
            </a:r>
            <a:endParaRPr lang="LID4096" b="1" u="sng" dirty="0"/>
          </a:p>
        </p:txBody>
      </p:sp>
      <p:sp>
        <p:nvSpPr>
          <p:cNvPr id="12" name="TextBox 11">
            <a:extLst>
              <a:ext uri="{FF2B5EF4-FFF2-40B4-BE49-F238E27FC236}">
                <a16:creationId xmlns:a16="http://schemas.microsoft.com/office/drawing/2014/main" id="{CDE7F8C1-ED33-3D4E-C4E9-40E4D45E0ED1}"/>
              </a:ext>
            </a:extLst>
          </p:cNvPr>
          <p:cNvSpPr txBox="1"/>
          <p:nvPr/>
        </p:nvSpPr>
        <p:spPr>
          <a:xfrm>
            <a:off x="685775" y="3748217"/>
            <a:ext cx="1802929" cy="369332"/>
          </a:xfrm>
          <a:prstGeom prst="rect">
            <a:avLst/>
          </a:prstGeom>
          <a:noFill/>
        </p:spPr>
        <p:txBody>
          <a:bodyPr wrap="none" rtlCol="0">
            <a:spAutoFit/>
          </a:bodyPr>
          <a:lstStyle/>
          <a:p>
            <a:r>
              <a:rPr lang="sv-SE" b="1">
                <a:solidFill>
                  <a:schemeClr val="bg1"/>
                </a:solidFill>
              </a:rPr>
              <a:t>Lucia celebration</a:t>
            </a:r>
            <a:endParaRPr lang="LID4096" b="1">
              <a:solidFill>
                <a:schemeClr val="bg1"/>
              </a:solidFill>
            </a:endParaRPr>
          </a:p>
        </p:txBody>
      </p:sp>
      <p:sp>
        <p:nvSpPr>
          <p:cNvPr id="2" name="TextBox 1">
            <a:extLst>
              <a:ext uri="{FF2B5EF4-FFF2-40B4-BE49-F238E27FC236}">
                <a16:creationId xmlns:a16="http://schemas.microsoft.com/office/drawing/2014/main" id="{CD0FAAE5-9908-2BFB-08F1-83BF5B07683D}"/>
              </a:ext>
            </a:extLst>
          </p:cNvPr>
          <p:cNvSpPr txBox="1"/>
          <p:nvPr/>
        </p:nvSpPr>
        <p:spPr>
          <a:xfrm>
            <a:off x="2838624" y="5815335"/>
            <a:ext cx="1591204" cy="369332"/>
          </a:xfrm>
          <a:prstGeom prst="rect">
            <a:avLst/>
          </a:prstGeom>
          <a:noFill/>
        </p:spPr>
        <p:txBody>
          <a:bodyPr wrap="square" rtlCol="0">
            <a:spAutoFit/>
          </a:bodyPr>
          <a:lstStyle/>
          <a:p>
            <a:r>
              <a:rPr lang="sv-SE" b="1">
                <a:solidFill>
                  <a:schemeClr val="bg1"/>
                </a:solidFill>
              </a:rPr>
              <a:t>Fäbodkultur</a:t>
            </a:r>
            <a:endParaRPr lang="LID4096" b="1">
              <a:solidFill>
                <a:schemeClr val="bg1"/>
              </a:solidFill>
            </a:endParaRPr>
          </a:p>
        </p:txBody>
      </p:sp>
      <p:sp>
        <p:nvSpPr>
          <p:cNvPr id="29" name="TextBox 28">
            <a:extLst>
              <a:ext uri="{FF2B5EF4-FFF2-40B4-BE49-F238E27FC236}">
                <a16:creationId xmlns:a16="http://schemas.microsoft.com/office/drawing/2014/main" id="{CDD87879-29AE-2464-C6FF-C06DE32F4E31}"/>
              </a:ext>
            </a:extLst>
          </p:cNvPr>
          <p:cNvSpPr txBox="1"/>
          <p:nvPr/>
        </p:nvSpPr>
        <p:spPr>
          <a:xfrm>
            <a:off x="2785023" y="5819965"/>
            <a:ext cx="1428158" cy="646331"/>
          </a:xfrm>
          <a:prstGeom prst="rect">
            <a:avLst/>
          </a:prstGeom>
          <a:noFill/>
        </p:spPr>
        <p:txBody>
          <a:bodyPr wrap="square" rtlCol="0">
            <a:spAutoFit/>
          </a:bodyPr>
          <a:lstStyle/>
          <a:p>
            <a:pPr algn="ctr"/>
            <a:r>
              <a:rPr lang="sv-SE" b="1">
                <a:solidFill>
                  <a:schemeClr val="bg1"/>
                </a:solidFill>
              </a:rPr>
              <a:t>Midsommar 20252 2025</a:t>
            </a:r>
            <a:endParaRPr lang="LID4096" b="1">
              <a:solidFill>
                <a:schemeClr val="bg1"/>
              </a:solidFill>
            </a:endParaRPr>
          </a:p>
        </p:txBody>
      </p:sp>
      <p:sp>
        <p:nvSpPr>
          <p:cNvPr id="54" name="TextBox 53">
            <a:extLst>
              <a:ext uri="{FF2B5EF4-FFF2-40B4-BE49-F238E27FC236}">
                <a16:creationId xmlns:a16="http://schemas.microsoft.com/office/drawing/2014/main" id="{DDAC77C8-1C08-19E9-E300-101313DF7F0E}"/>
              </a:ext>
            </a:extLst>
          </p:cNvPr>
          <p:cNvSpPr txBox="1"/>
          <p:nvPr/>
        </p:nvSpPr>
        <p:spPr>
          <a:xfrm>
            <a:off x="10851389" y="3357174"/>
            <a:ext cx="1342580" cy="646331"/>
          </a:xfrm>
          <a:prstGeom prst="rect">
            <a:avLst/>
          </a:prstGeom>
          <a:noFill/>
        </p:spPr>
        <p:txBody>
          <a:bodyPr wrap="square" rtlCol="0">
            <a:spAutoFit/>
          </a:bodyPr>
          <a:lstStyle/>
          <a:p>
            <a:r>
              <a:rPr lang="sv-SE" b="1">
                <a:solidFill>
                  <a:schemeClr val="bg1">
                    <a:lumMod val="95000"/>
                  </a:schemeClr>
                </a:solidFill>
              </a:rPr>
              <a:t>September 2025</a:t>
            </a:r>
            <a:endParaRPr lang="LID4096">
              <a:solidFill>
                <a:schemeClr val="bg1">
                  <a:lumMod val="95000"/>
                </a:schemeClr>
              </a:solidFill>
            </a:endParaRPr>
          </a:p>
        </p:txBody>
      </p:sp>
      <p:pic>
        <p:nvPicPr>
          <p:cNvPr id="5" name="Picture 4">
            <a:extLst>
              <a:ext uri="{FF2B5EF4-FFF2-40B4-BE49-F238E27FC236}">
                <a16:creationId xmlns:a16="http://schemas.microsoft.com/office/drawing/2014/main" id="{D5CE1012-C952-E5D0-2271-D4A1641F0B81}"/>
              </a:ext>
            </a:extLst>
          </p:cNvPr>
          <p:cNvPicPr>
            <a:picLocks noChangeAspect="1"/>
          </p:cNvPicPr>
          <p:nvPr/>
        </p:nvPicPr>
        <p:blipFill>
          <a:blip r:embed="rId4"/>
          <a:stretch>
            <a:fillRect/>
          </a:stretch>
        </p:blipFill>
        <p:spPr>
          <a:xfrm>
            <a:off x="7073174" y="3853667"/>
            <a:ext cx="4686904" cy="1140058"/>
          </a:xfrm>
          <a:prstGeom prst="rect">
            <a:avLst/>
          </a:prstGeom>
        </p:spPr>
      </p:pic>
      <p:pic>
        <p:nvPicPr>
          <p:cNvPr id="13" name="Picture 12">
            <a:extLst>
              <a:ext uri="{FF2B5EF4-FFF2-40B4-BE49-F238E27FC236}">
                <a16:creationId xmlns:a16="http://schemas.microsoft.com/office/drawing/2014/main" id="{99B54526-0319-D084-DF89-BC517D7E286F}"/>
              </a:ext>
            </a:extLst>
          </p:cNvPr>
          <p:cNvPicPr>
            <a:picLocks noChangeAspect="1"/>
          </p:cNvPicPr>
          <p:nvPr/>
        </p:nvPicPr>
        <p:blipFill>
          <a:blip r:embed="rId5"/>
          <a:stretch>
            <a:fillRect/>
          </a:stretch>
        </p:blipFill>
        <p:spPr>
          <a:xfrm>
            <a:off x="1074766" y="3291978"/>
            <a:ext cx="3737171" cy="2020474"/>
          </a:xfrm>
          <a:prstGeom prst="rect">
            <a:avLst/>
          </a:prstGeom>
        </p:spPr>
      </p:pic>
      <p:sp>
        <p:nvSpPr>
          <p:cNvPr id="17" name="TextBox 16">
            <a:extLst>
              <a:ext uri="{FF2B5EF4-FFF2-40B4-BE49-F238E27FC236}">
                <a16:creationId xmlns:a16="http://schemas.microsoft.com/office/drawing/2014/main" id="{87758779-67DD-E592-0D69-3B444B118C45}"/>
              </a:ext>
            </a:extLst>
          </p:cNvPr>
          <p:cNvSpPr txBox="1"/>
          <p:nvPr/>
        </p:nvSpPr>
        <p:spPr>
          <a:xfrm>
            <a:off x="7000198" y="5076671"/>
            <a:ext cx="5045528" cy="923330"/>
          </a:xfrm>
          <a:prstGeom prst="rect">
            <a:avLst/>
          </a:prstGeom>
          <a:noFill/>
        </p:spPr>
        <p:txBody>
          <a:bodyPr wrap="square" rtlCol="0">
            <a:spAutoFit/>
          </a:bodyPr>
          <a:lstStyle/>
          <a:p>
            <a:r>
              <a:rPr lang="" dirty="0"/>
              <a:t>The Fika meeting</a:t>
            </a:r>
            <a:r>
              <a:rPr lang="" b="1" dirty="0"/>
              <a:t> </a:t>
            </a:r>
            <a:r>
              <a:rPr lang="" dirty="0"/>
              <a:t>featured Award</a:t>
            </a:r>
            <a:r>
              <a:rPr lang="" b="1" dirty="0"/>
              <a:t>–</a:t>
            </a:r>
            <a:r>
              <a:rPr lang="" dirty="0"/>
              <a:t>winning Author </a:t>
            </a:r>
            <a:r>
              <a:rPr lang="" b="1" dirty="0"/>
              <a:t>Martha Bergland and </a:t>
            </a:r>
            <a:r>
              <a:rPr lang="" dirty="0"/>
              <a:t>her Husband</a:t>
            </a:r>
            <a:r>
              <a:rPr lang="" b="1" dirty="0"/>
              <a:t> Jim Uhrinak</a:t>
            </a:r>
            <a:r>
              <a:rPr lang="" dirty="0"/>
              <a:t> presentation about their visit to </a:t>
            </a:r>
            <a:r>
              <a:rPr lang="" b="1" dirty="0"/>
              <a:t>Bishop Hill</a:t>
            </a:r>
            <a:r>
              <a:rPr lang="" dirty="0"/>
              <a:t>.</a:t>
            </a:r>
          </a:p>
        </p:txBody>
      </p:sp>
      <p:sp>
        <p:nvSpPr>
          <p:cNvPr id="18" name="TextBox 17">
            <a:extLst>
              <a:ext uri="{FF2B5EF4-FFF2-40B4-BE49-F238E27FC236}">
                <a16:creationId xmlns:a16="http://schemas.microsoft.com/office/drawing/2014/main" id="{B82A0500-64FF-ACA4-070E-E562C8596E49}"/>
              </a:ext>
            </a:extLst>
          </p:cNvPr>
          <p:cNvSpPr txBox="1"/>
          <p:nvPr/>
        </p:nvSpPr>
        <p:spPr>
          <a:xfrm>
            <a:off x="685775" y="5432392"/>
            <a:ext cx="4932815" cy="1200329"/>
          </a:xfrm>
          <a:prstGeom prst="rect">
            <a:avLst/>
          </a:prstGeom>
          <a:noFill/>
        </p:spPr>
        <p:txBody>
          <a:bodyPr wrap="square" rtlCol="0">
            <a:spAutoFit/>
          </a:bodyPr>
          <a:lstStyle/>
          <a:p>
            <a:r>
              <a:rPr lang="en-US" dirty="0"/>
              <a:t>Program: </a:t>
            </a:r>
            <a:r>
              <a:rPr lang="" b="1" dirty="0"/>
              <a:t>Swedish Film.</a:t>
            </a:r>
            <a:r>
              <a:rPr lang="" dirty="0"/>
              <a:t> Member </a:t>
            </a:r>
            <a:r>
              <a:rPr lang="" b="1" dirty="0"/>
              <a:t>Cookie Anderson </a:t>
            </a:r>
            <a:r>
              <a:rPr lang="" dirty="0"/>
              <a:t>discussed famous Swedish </a:t>
            </a:r>
            <a:r>
              <a:rPr lang="" b="1" dirty="0"/>
              <a:t>Film Directors and Movie </a:t>
            </a:r>
            <a:r>
              <a:rPr lang="" dirty="0"/>
              <a:t>Makers  </a:t>
            </a:r>
            <a:r>
              <a:rPr lang="en-US" dirty="0" err="1"/>
              <a:t>i</a:t>
            </a:r>
            <a:r>
              <a:rPr lang="" dirty="0"/>
              <a:t>ncluding information about the movies they directed. </a:t>
            </a:r>
            <a:endParaRPr lang="LID4096" dirty="0"/>
          </a:p>
        </p:txBody>
      </p:sp>
      <p:sp>
        <p:nvSpPr>
          <p:cNvPr id="19" name="TextBox 18">
            <a:extLst>
              <a:ext uri="{FF2B5EF4-FFF2-40B4-BE49-F238E27FC236}">
                <a16:creationId xmlns:a16="http://schemas.microsoft.com/office/drawing/2014/main" id="{F789134F-90DA-5181-45FC-90206BBB7767}"/>
              </a:ext>
            </a:extLst>
          </p:cNvPr>
          <p:cNvSpPr txBox="1"/>
          <p:nvPr/>
        </p:nvSpPr>
        <p:spPr>
          <a:xfrm>
            <a:off x="6826480" y="1171350"/>
            <a:ext cx="3954919" cy="1754326"/>
          </a:xfrm>
          <a:prstGeom prst="rect">
            <a:avLst/>
          </a:prstGeom>
          <a:noFill/>
        </p:spPr>
        <p:txBody>
          <a:bodyPr wrap="square" rtlCol="0">
            <a:spAutoFit/>
          </a:bodyPr>
          <a:lstStyle/>
          <a:p>
            <a:r>
              <a:rPr lang="" dirty="0"/>
              <a:t>Program</a:t>
            </a:r>
            <a:r>
              <a:rPr lang="en-US" dirty="0"/>
              <a:t>: </a:t>
            </a:r>
            <a:r>
              <a:rPr lang="" b="1" dirty="0"/>
              <a:t>Somewhere in England</a:t>
            </a:r>
            <a:r>
              <a:rPr lang="" dirty="0"/>
              <a:t> presented by member </a:t>
            </a:r>
            <a:r>
              <a:rPr lang="" b="1" dirty="0"/>
              <a:t>Sherry Engstrom. </a:t>
            </a:r>
            <a:r>
              <a:rPr lang="" dirty="0"/>
              <a:t>A</a:t>
            </a:r>
            <a:r>
              <a:rPr lang="" b="1" dirty="0"/>
              <a:t> </a:t>
            </a:r>
            <a:r>
              <a:rPr lang="" dirty="0"/>
              <a:t>story, show and tell and narrative of</a:t>
            </a:r>
            <a:r>
              <a:rPr lang="" b="1" dirty="0"/>
              <a:t> </a:t>
            </a:r>
            <a:r>
              <a:rPr lang="" dirty="0"/>
              <a:t>her two Swedish-American parents and their WW II love letters and resulting 70 year marriage.</a:t>
            </a:r>
            <a:endParaRPr lang="LID4096" dirty="0"/>
          </a:p>
        </p:txBody>
      </p:sp>
      <p:pic>
        <p:nvPicPr>
          <p:cNvPr id="20" name="Picture 19">
            <a:extLst>
              <a:ext uri="{FF2B5EF4-FFF2-40B4-BE49-F238E27FC236}">
                <a16:creationId xmlns:a16="http://schemas.microsoft.com/office/drawing/2014/main" id="{25EEADF5-0E14-E02A-F4EE-AD64DEE6DE24}"/>
              </a:ext>
            </a:extLst>
          </p:cNvPr>
          <p:cNvPicPr>
            <a:picLocks noChangeAspect="1"/>
          </p:cNvPicPr>
          <p:nvPr/>
        </p:nvPicPr>
        <p:blipFill>
          <a:blip r:embed="rId6"/>
          <a:stretch>
            <a:fillRect/>
          </a:stretch>
        </p:blipFill>
        <p:spPr>
          <a:xfrm>
            <a:off x="10661643" y="1304508"/>
            <a:ext cx="1384083" cy="1299344"/>
          </a:xfrm>
          <a:prstGeom prst="rect">
            <a:avLst/>
          </a:prstGeom>
        </p:spPr>
      </p:pic>
      <p:sp>
        <p:nvSpPr>
          <p:cNvPr id="23" name="TextBox 22">
            <a:extLst>
              <a:ext uri="{FF2B5EF4-FFF2-40B4-BE49-F238E27FC236}">
                <a16:creationId xmlns:a16="http://schemas.microsoft.com/office/drawing/2014/main" id="{AF0D2D31-FBD9-54CA-7466-BEBB4313B1BC}"/>
              </a:ext>
            </a:extLst>
          </p:cNvPr>
          <p:cNvSpPr txBox="1"/>
          <p:nvPr/>
        </p:nvSpPr>
        <p:spPr>
          <a:xfrm>
            <a:off x="2238068" y="816683"/>
            <a:ext cx="1576417" cy="369332"/>
          </a:xfrm>
          <a:prstGeom prst="rect">
            <a:avLst/>
          </a:prstGeom>
          <a:noFill/>
        </p:spPr>
        <p:txBody>
          <a:bodyPr wrap="square" rtlCol="0">
            <a:spAutoFit/>
          </a:bodyPr>
          <a:lstStyle/>
          <a:p>
            <a:r>
              <a:rPr lang="sv-SE" b="1" u="sng" dirty="0"/>
              <a:t>October 2025</a:t>
            </a:r>
            <a:endParaRPr lang="LID4096" b="1" u="sng" dirty="0"/>
          </a:p>
        </p:txBody>
      </p:sp>
      <p:sp>
        <p:nvSpPr>
          <p:cNvPr id="25" name="TextBox 24">
            <a:extLst>
              <a:ext uri="{FF2B5EF4-FFF2-40B4-BE49-F238E27FC236}">
                <a16:creationId xmlns:a16="http://schemas.microsoft.com/office/drawing/2014/main" id="{29F7606E-BC37-92B1-09F8-0DC7F1F8A808}"/>
              </a:ext>
            </a:extLst>
          </p:cNvPr>
          <p:cNvSpPr txBox="1"/>
          <p:nvPr/>
        </p:nvSpPr>
        <p:spPr>
          <a:xfrm>
            <a:off x="432707" y="1077017"/>
            <a:ext cx="4932815" cy="1754326"/>
          </a:xfrm>
          <a:prstGeom prst="rect">
            <a:avLst/>
          </a:prstGeom>
          <a:noFill/>
        </p:spPr>
        <p:txBody>
          <a:bodyPr wrap="square" rtlCol="0">
            <a:spAutoFit/>
          </a:bodyPr>
          <a:lstStyle/>
          <a:p>
            <a:r>
              <a:rPr lang="" dirty="0"/>
              <a:t>Program: </a:t>
            </a:r>
            <a:r>
              <a:rPr lang="" b="1" dirty="0"/>
              <a:t>Karen Snowberg </a:t>
            </a:r>
            <a:r>
              <a:rPr lang="" dirty="0"/>
              <a:t>presented her story about </a:t>
            </a:r>
            <a:r>
              <a:rPr lang="" b="1" dirty="0"/>
              <a:t>Emma, her grandmother</a:t>
            </a:r>
            <a:r>
              <a:rPr lang="" dirty="0"/>
              <a:t>, who in 1882 left Sweden to settle in Minnesota. This story is about Emma’s life in Sweden and in America and is based on significant research by Karen and her extended family both in Sweden and USA.</a:t>
            </a:r>
            <a:endParaRPr lang="LID4096" dirty="0"/>
          </a:p>
        </p:txBody>
      </p:sp>
      <p:pic>
        <p:nvPicPr>
          <p:cNvPr id="6" name="Picture 5">
            <a:extLst>
              <a:ext uri="{FF2B5EF4-FFF2-40B4-BE49-F238E27FC236}">
                <a16:creationId xmlns:a16="http://schemas.microsoft.com/office/drawing/2014/main" id="{7FCDF4B1-56AB-CDA2-3F4B-5B6CFE54701E}"/>
              </a:ext>
            </a:extLst>
          </p:cNvPr>
          <p:cNvPicPr>
            <a:picLocks noChangeAspect="1"/>
          </p:cNvPicPr>
          <p:nvPr/>
        </p:nvPicPr>
        <p:blipFill>
          <a:blip r:embed="rId7"/>
          <a:stretch>
            <a:fillRect/>
          </a:stretch>
        </p:blipFill>
        <p:spPr>
          <a:xfrm>
            <a:off x="5280301" y="964436"/>
            <a:ext cx="1323943" cy="1866908"/>
          </a:xfrm>
          <a:prstGeom prst="rect">
            <a:avLst/>
          </a:prstGeom>
        </p:spPr>
      </p:pic>
    </p:spTree>
    <p:extLst>
      <p:ext uri="{BB962C8B-B14F-4D97-AF65-F5344CB8AC3E}">
        <p14:creationId xmlns:p14="http://schemas.microsoft.com/office/powerpoint/2010/main" val="2312813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2D842-CE72-587C-35C2-43591E55BD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A8F48F-6E1E-B624-67F6-0E4B6D77F056}"/>
              </a:ext>
            </a:extLst>
          </p:cNvPr>
          <p:cNvSpPr>
            <a:spLocks noGrp="1"/>
          </p:cNvSpPr>
          <p:nvPr>
            <p:ph type="title"/>
          </p:nvPr>
        </p:nvSpPr>
        <p:spPr>
          <a:xfrm>
            <a:off x="838200" y="365125"/>
            <a:ext cx="8118021" cy="565604"/>
          </a:xfrm>
        </p:spPr>
        <p:txBody>
          <a:bodyPr>
            <a:normAutofit/>
          </a:bodyPr>
          <a:lstStyle/>
          <a:p>
            <a:r>
              <a:rPr lang="en-US" sz="2000" dirty="0" err="1"/>
              <a:t>Midsommar</a:t>
            </a:r>
            <a:r>
              <a:rPr lang="en-US" sz="2000" dirty="0"/>
              <a:t> Committee Report Submitted by </a:t>
            </a:r>
            <a:r>
              <a:rPr lang="sv-SE" sz="2000" b="1" dirty="0"/>
              <a:t>Jan Ehrengren</a:t>
            </a:r>
            <a:endParaRPr lang="LID4096" sz="2000" b="1" dirty="0"/>
          </a:p>
        </p:txBody>
      </p:sp>
      <p:pic>
        <p:nvPicPr>
          <p:cNvPr id="6" name="Picture 5">
            <a:extLst>
              <a:ext uri="{FF2B5EF4-FFF2-40B4-BE49-F238E27FC236}">
                <a16:creationId xmlns:a16="http://schemas.microsoft.com/office/drawing/2014/main" id="{0E926395-A1B6-5933-9B37-68CCE4ABA836}"/>
              </a:ext>
            </a:extLst>
          </p:cNvPr>
          <p:cNvPicPr>
            <a:picLocks noChangeAspect="1"/>
          </p:cNvPicPr>
          <p:nvPr/>
        </p:nvPicPr>
        <p:blipFill>
          <a:blip r:embed="rId3"/>
          <a:stretch>
            <a:fillRect/>
          </a:stretch>
        </p:blipFill>
        <p:spPr>
          <a:xfrm>
            <a:off x="152414" y="166800"/>
            <a:ext cx="685786" cy="709727"/>
          </a:xfrm>
          <a:prstGeom prst="rect">
            <a:avLst/>
          </a:prstGeom>
        </p:spPr>
      </p:pic>
      <p:sp>
        <p:nvSpPr>
          <p:cNvPr id="8" name="TextBox 7">
            <a:extLst>
              <a:ext uri="{FF2B5EF4-FFF2-40B4-BE49-F238E27FC236}">
                <a16:creationId xmlns:a16="http://schemas.microsoft.com/office/drawing/2014/main" id="{3B80C194-6374-CCE4-0967-19BE1DFC122B}"/>
              </a:ext>
            </a:extLst>
          </p:cNvPr>
          <p:cNvSpPr txBox="1"/>
          <p:nvPr/>
        </p:nvSpPr>
        <p:spPr>
          <a:xfrm>
            <a:off x="487974" y="930729"/>
            <a:ext cx="8631534" cy="5447645"/>
          </a:xfrm>
          <a:prstGeom prst="rect">
            <a:avLst/>
          </a:prstGeom>
          <a:noFill/>
        </p:spPr>
        <p:txBody>
          <a:bodyPr wrap="square">
            <a:spAutoFit/>
          </a:bodyPr>
          <a:lstStyle/>
          <a:p>
            <a:r>
              <a:rPr lang="" sz="1200" dirty="0"/>
              <a:t>Midsommar 2026 was celebrated S</a:t>
            </a:r>
            <a:r>
              <a:rPr lang="" sz="1200" b="1" dirty="0"/>
              <a:t>unday, June 21, 2026, 11 AM – 2 PM</a:t>
            </a:r>
            <a:r>
              <a:rPr lang="" sz="1200" dirty="0"/>
              <a:t> at </a:t>
            </a:r>
            <a:r>
              <a:rPr lang="" sz="1200" b="1" dirty="0"/>
              <a:t>Heidelberg Park by Bavarian Bierhaus</a:t>
            </a:r>
            <a:r>
              <a:rPr lang="" sz="1200" dirty="0"/>
              <a:t> in </a:t>
            </a:r>
            <a:r>
              <a:rPr lang="" sz="1200" b="1" dirty="0"/>
              <a:t>Glendale</a:t>
            </a:r>
            <a:r>
              <a:rPr lang="" sz="1200" dirty="0"/>
              <a:t>. </a:t>
            </a:r>
          </a:p>
          <a:p>
            <a:r>
              <a:rPr lang="" sz="1200" b="1" u="sng" dirty="0"/>
              <a:t>The Flower Crowns</a:t>
            </a:r>
            <a:r>
              <a:rPr lang="en-US" sz="1200" b="1" u="sng" dirty="0"/>
              <a:t>: </a:t>
            </a:r>
            <a:r>
              <a:rPr lang="" sz="1200" dirty="0"/>
              <a:t>Making and then wearing a flower crown is one of the most favorite activities during Midsommar celebration. SAHSWI member </a:t>
            </a:r>
            <a:r>
              <a:rPr lang="" sz="1200" b="1" dirty="0"/>
              <a:t>Karin Konrad </a:t>
            </a:r>
            <a:r>
              <a:rPr lang="" sz="1200" dirty="0"/>
              <a:t>prepared and was leading this activity.</a:t>
            </a:r>
          </a:p>
          <a:p>
            <a:r>
              <a:rPr lang="" sz="1200" b="1" u="sng" dirty="0"/>
              <a:t>Swedish Folk Music and Scandinavian Folk Dance: </a:t>
            </a:r>
            <a:r>
              <a:rPr lang="" sz="1200" dirty="0"/>
              <a:t>Everybody enjoyed the popular violin and guitar group </a:t>
            </a:r>
            <a:r>
              <a:rPr lang="" sz="1200" b="1" dirty="0"/>
              <a:t>Goda Vänner</a:t>
            </a:r>
            <a:r>
              <a:rPr lang="" sz="1200" dirty="0"/>
              <a:t> playing traditional </a:t>
            </a:r>
            <a:r>
              <a:rPr lang="" sz="1200" b="1" dirty="0"/>
              <a:t>Swedish Folk music</a:t>
            </a:r>
            <a:r>
              <a:rPr lang="" sz="1200" dirty="0"/>
              <a:t>, and</a:t>
            </a:r>
            <a:r>
              <a:rPr lang="" sz="1200" b="1" dirty="0"/>
              <a:t> the Lykkeringen dancers</a:t>
            </a:r>
            <a:r>
              <a:rPr lang="" sz="1200" dirty="0"/>
              <a:t> performing </a:t>
            </a:r>
            <a:r>
              <a:rPr lang="" sz="1200" b="1" dirty="0"/>
              <a:t>Scandinavian Folk Dances.</a:t>
            </a:r>
            <a:endParaRPr lang="" sz="1200" dirty="0"/>
          </a:p>
          <a:p>
            <a:r>
              <a:rPr lang="" sz="1200" b="1" u="sng" dirty="0"/>
              <a:t>The Food:  </a:t>
            </a:r>
            <a:r>
              <a:rPr lang="" sz="1200" b="1" dirty="0"/>
              <a:t>Carol Gustafson’s </a:t>
            </a:r>
            <a:r>
              <a:rPr lang="" sz="1200" dirty="0"/>
              <a:t>ensured The meatball dish was back on the menu and consumed by grateful celebration attendants, actually they sold out early. Carol also teamed up with </a:t>
            </a:r>
            <a:r>
              <a:rPr lang="" sz="1200" b="1" dirty="0"/>
              <a:t>Karin Konrad</a:t>
            </a:r>
            <a:r>
              <a:rPr lang="" sz="1200" dirty="0"/>
              <a:t> and baked cake and offered a piece of Midsommartårta.  </a:t>
            </a:r>
          </a:p>
          <a:p>
            <a:r>
              <a:rPr lang="" sz="1200" b="1" u="sng" dirty="0"/>
              <a:t>Kubb and Activities for the Children: </a:t>
            </a:r>
            <a:r>
              <a:rPr lang="" sz="1200" dirty="0"/>
              <a:t>Children could enjoy </a:t>
            </a:r>
            <a:r>
              <a:rPr lang="" sz="1200" b="1" dirty="0"/>
              <a:t>Sac Raises</a:t>
            </a:r>
            <a:r>
              <a:rPr lang="" sz="1200" dirty="0"/>
              <a:t>, </a:t>
            </a:r>
            <a:r>
              <a:rPr lang="" sz="1200" b="1" dirty="0"/>
              <a:t>Tug a War</a:t>
            </a:r>
            <a:r>
              <a:rPr lang="" sz="1200" dirty="0"/>
              <a:t>, and </a:t>
            </a:r>
            <a:r>
              <a:rPr lang="" sz="1200" b="1" dirty="0"/>
              <a:t>Corn Hole </a:t>
            </a:r>
            <a:r>
              <a:rPr lang="" sz="1200" dirty="0"/>
              <a:t>game, and </a:t>
            </a:r>
            <a:r>
              <a:rPr lang="" sz="1200" b="1" dirty="0"/>
              <a:t>Face painting </a:t>
            </a:r>
            <a:r>
              <a:rPr lang="" sz="1200" dirty="0"/>
              <a:t>and </a:t>
            </a:r>
            <a:r>
              <a:rPr lang="" sz="1200" b="1" dirty="0"/>
              <a:t>Crafts.</a:t>
            </a:r>
            <a:r>
              <a:rPr lang="" sz="1200" dirty="0"/>
              <a:t> As is tradition at Midsommar some participants played a game of </a:t>
            </a:r>
            <a:r>
              <a:rPr lang="" sz="1200" b="1" dirty="0"/>
              <a:t>Kubb</a:t>
            </a:r>
            <a:r>
              <a:rPr lang="" sz="1200" dirty="0"/>
              <a:t> set-up and supported by SAHSWI </a:t>
            </a:r>
            <a:r>
              <a:rPr lang="" sz="1200" b="1" dirty="0"/>
              <a:t>Vice President John Elliott.</a:t>
            </a:r>
            <a:endParaRPr lang="" sz="1200" dirty="0"/>
          </a:p>
          <a:p>
            <a:r>
              <a:rPr lang="" sz="1200" b="1" u="sng" dirty="0"/>
              <a:t>Swedish-American History and Genealogy: </a:t>
            </a:r>
            <a:r>
              <a:rPr lang="" sz="1200" dirty="0"/>
              <a:t>Much of the activies of the Swedish American Historical Society of Wisconsin relates to History of Swedish immigration to Wisconsin, two stations were set up to learn about these topics. </a:t>
            </a:r>
            <a:r>
              <a:rPr lang="" sz="1200" b="1" dirty="0"/>
              <a:t>Martha Bergland and her husband Jim Uhrinak</a:t>
            </a:r>
            <a:r>
              <a:rPr lang="" sz="1200" dirty="0"/>
              <a:t> were managing the History station focusing this year on information about </a:t>
            </a:r>
            <a:r>
              <a:rPr lang="" sz="1200" b="1" dirty="0"/>
              <a:t>Bishop Hill, </a:t>
            </a:r>
            <a:r>
              <a:rPr lang="" sz="1200" dirty="0"/>
              <a:t>which was a Swedish colony established by</a:t>
            </a:r>
            <a:r>
              <a:rPr lang="" sz="1200" b="1" dirty="0"/>
              <a:t> Erik Janson</a:t>
            </a:r>
            <a:r>
              <a:rPr lang="" sz="1200" dirty="0"/>
              <a:t> and his followers, the religious sekt </a:t>
            </a:r>
            <a:r>
              <a:rPr lang="" sz="1200" b="1" dirty="0"/>
              <a:t>Jansonists</a:t>
            </a:r>
            <a:r>
              <a:rPr lang="" sz="1200" dirty="0"/>
              <a:t> in 1846. </a:t>
            </a:r>
            <a:r>
              <a:rPr lang="" sz="1200" b="1" dirty="0"/>
              <a:t>John Engel, SAHSWI Board member and the leader of the Swedish Genealogy Research Group</a:t>
            </a:r>
            <a:r>
              <a:rPr lang="" sz="1200" dirty="0"/>
              <a:t>, managed the Genealogy station and answered questions and discussed ways to research family heritage.</a:t>
            </a:r>
          </a:p>
          <a:p>
            <a:r>
              <a:rPr lang="" sz="1200" b="1" u="sng" dirty="0"/>
              <a:t>Tack så mycket, Tusen tack, Thanks to all volunteers that made the Midsommar Celebration great</a:t>
            </a:r>
          </a:p>
          <a:p>
            <a:endParaRPr lang="" sz="1200" dirty="0"/>
          </a:p>
          <a:p>
            <a:pPr marL="171450" lvl="0" indent="-171450">
              <a:buFont typeface="Arial" panose="020B0604020202020204" pitchFamily="34" charset="0"/>
              <a:buChar char="•"/>
            </a:pPr>
            <a:r>
              <a:rPr lang="" sz="1200" dirty="0"/>
              <a:t>Emceeing and making all announcements. </a:t>
            </a:r>
            <a:r>
              <a:rPr lang="" sz="1200" b="1" dirty="0"/>
              <a:t>Tim Redman</a:t>
            </a:r>
            <a:r>
              <a:rPr lang="" sz="1200" dirty="0"/>
              <a:t>.</a:t>
            </a:r>
          </a:p>
          <a:p>
            <a:pPr marL="171450" lvl="0" indent="-171450">
              <a:buFont typeface="Arial" panose="020B0604020202020204" pitchFamily="34" charset="0"/>
              <a:buChar char="•"/>
            </a:pPr>
            <a:r>
              <a:rPr lang="" sz="1200" dirty="0"/>
              <a:t>Welcome desk: </a:t>
            </a:r>
            <a:r>
              <a:rPr lang="" sz="1200" b="1" dirty="0"/>
              <a:t>Susan and Del Worden, Tracy Redman</a:t>
            </a:r>
            <a:r>
              <a:rPr lang="" sz="1200" dirty="0"/>
              <a:t>, Preparation by </a:t>
            </a:r>
            <a:r>
              <a:rPr lang="" sz="1200" b="1" dirty="0"/>
              <a:t>Bev Wenzel</a:t>
            </a:r>
            <a:endParaRPr lang="" sz="1200" dirty="0"/>
          </a:p>
          <a:p>
            <a:pPr marL="171450" lvl="0" indent="-171450">
              <a:buFont typeface="Arial" panose="020B0604020202020204" pitchFamily="34" charset="0"/>
              <a:buChar char="•"/>
            </a:pPr>
            <a:r>
              <a:rPr lang="" sz="1200" dirty="0"/>
              <a:t>Midsommar Pole assembly and decoration: </a:t>
            </a:r>
            <a:r>
              <a:rPr lang="" sz="1200" b="1" dirty="0"/>
              <a:t>Erik Ehrengren, Liza Ekstrand, Tim Redman, Rudy and Karin Konrad</a:t>
            </a:r>
            <a:endParaRPr lang="" sz="1200" dirty="0"/>
          </a:p>
          <a:p>
            <a:pPr marL="171450" lvl="0" indent="-171450">
              <a:buFont typeface="Arial" panose="020B0604020202020204" pitchFamily="34" charset="0"/>
              <a:buChar char="•"/>
            </a:pPr>
            <a:r>
              <a:rPr lang="" sz="1200" dirty="0"/>
              <a:t>Leading dance around the Midsommar Pole: </a:t>
            </a:r>
            <a:r>
              <a:rPr lang="" sz="1200" b="1" dirty="0"/>
              <a:t>Amanda Balistreri</a:t>
            </a:r>
            <a:endParaRPr lang="" sz="1200" dirty="0"/>
          </a:p>
          <a:p>
            <a:pPr marL="171450" lvl="0" indent="-171450">
              <a:buFont typeface="Arial" panose="020B0604020202020204" pitchFamily="34" charset="0"/>
              <a:buChar char="•"/>
            </a:pPr>
            <a:r>
              <a:rPr lang="" sz="1200" dirty="0"/>
              <a:t>Flowercrowns: </a:t>
            </a:r>
            <a:r>
              <a:rPr lang="" sz="1200" b="1" dirty="0"/>
              <a:t>Karin Konrad, Cookie Anderson and grandchild.</a:t>
            </a:r>
            <a:endParaRPr lang="" sz="1200" dirty="0"/>
          </a:p>
          <a:p>
            <a:pPr marL="171450" lvl="0" indent="-171450">
              <a:buFont typeface="Arial" panose="020B0604020202020204" pitchFamily="34" charset="0"/>
              <a:buChar char="•"/>
            </a:pPr>
            <a:r>
              <a:rPr lang="" sz="1200" dirty="0"/>
              <a:t>Swedish Folk music, </a:t>
            </a:r>
            <a:r>
              <a:rPr lang="" sz="1200" b="1" dirty="0"/>
              <a:t>Goda Vänner:</a:t>
            </a:r>
            <a:r>
              <a:rPr lang="" sz="1200" dirty="0"/>
              <a:t> </a:t>
            </a:r>
            <a:r>
              <a:rPr lang="" sz="1200" b="1" dirty="0"/>
              <a:t>Carol Gustafson, Mary Stetson, Eva Christensen and Patty Horn</a:t>
            </a:r>
            <a:endParaRPr lang="" sz="1200" dirty="0"/>
          </a:p>
          <a:p>
            <a:pPr marL="171450" lvl="0" indent="-171450">
              <a:buFont typeface="Arial" panose="020B0604020202020204" pitchFamily="34" charset="0"/>
              <a:buChar char="•"/>
            </a:pPr>
            <a:r>
              <a:rPr lang="" sz="1200" dirty="0"/>
              <a:t>Scandinavian Folk Dance: </a:t>
            </a:r>
            <a:r>
              <a:rPr lang="" sz="1200" b="1" dirty="0"/>
              <a:t>Lykkeringen Dancers</a:t>
            </a:r>
            <a:r>
              <a:rPr lang="" sz="1200" dirty="0"/>
              <a:t>: </a:t>
            </a:r>
            <a:r>
              <a:rPr lang="" sz="1200" b="1" dirty="0"/>
              <a:t>Lizabeth Bjork, Seija Freiberg, Chris Hansen, Doug and Joelle Freiberg, Kari Toth Steve Burghardt, Ann LeBaron, Philip Reikdahl, Robert and Caroline Sanders.</a:t>
            </a:r>
            <a:endParaRPr lang="" sz="1200" dirty="0"/>
          </a:p>
          <a:p>
            <a:pPr marL="171450" lvl="0" indent="-171450">
              <a:buFont typeface="Arial" panose="020B0604020202020204" pitchFamily="34" charset="0"/>
              <a:buChar char="•"/>
            </a:pPr>
            <a:r>
              <a:rPr lang="" sz="1200" dirty="0"/>
              <a:t>Childrens games, crafts and face painting: </a:t>
            </a:r>
            <a:r>
              <a:rPr lang="" sz="1200" b="1" dirty="0"/>
              <a:t>Camden Ehrengren, Danielle Jackson, Kris Laufer, and Elisabeth Elliott.</a:t>
            </a:r>
            <a:endParaRPr lang="" sz="1200" dirty="0"/>
          </a:p>
          <a:p>
            <a:pPr marL="171450" lvl="0" indent="-171450">
              <a:buFont typeface="Arial" panose="020B0604020202020204" pitchFamily="34" charset="0"/>
              <a:buChar char="•"/>
            </a:pPr>
            <a:r>
              <a:rPr lang="" sz="1200" dirty="0"/>
              <a:t>Scandinavian and American Flags: </a:t>
            </a:r>
            <a:r>
              <a:rPr lang="" sz="1200" b="1" dirty="0"/>
              <a:t>Rolf and Liza Ekstrand</a:t>
            </a:r>
            <a:endParaRPr lang="" sz="1200" dirty="0"/>
          </a:p>
          <a:p>
            <a:pPr marL="171450" lvl="0" indent="-171450">
              <a:buFont typeface="Arial" panose="020B0604020202020204" pitchFamily="34" charset="0"/>
              <a:buChar char="•"/>
            </a:pPr>
            <a:r>
              <a:rPr lang="" sz="1200" dirty="0"/>
              <a:t>Photographers: </a:t>
            </a:r>
            <a:r>
              <a:rPr lang="" sz="1200" b="1" dirty="0"/>
              <a:t>Bob Stetson, Lisa Kaltenberg</a:t>
            </a:r>
            <a:r>
              <a:rPr lang="" sz="1200" dirty="0"/>
              <a:t> (videos)</a:t>
            </a:r>
          </a:p>
          <a:p>
            <a:pPr marL="171450" lvl="0" indent="-171450">
              <a:buFont typeface="Arial" panose="020B0604020202020204" pitchFamily="34" charset="0"/>
              <a:buChar char="•"/>
            </a:pPr>
            <a:r>
              <a:rPr lang="" sz="1200" dirty="0"/>
              <a:t>Kubb Game: </a:t>
            </a:r>
            <a:r>
              <a:rPr lang="" sz="1200" b="1" dirty="0"/>
              <a:t>John Elliott</a:t>
            </a:r>
            <a:endParaRPr lang="" dirty="0"/>
          </a:p>
        </p:txBody>
      </p:sp>
      <p:pic>
        <p:nvPicPr>
          <p:cNvPr id="5" name="Picture 4">
            <a:extLst>
              <a:ext uri="{FF2B5EF4-FFF2-40B4-BE49-F238E27FC236}">
                <a16:creationId xmlns:a16="http://schemas.microsoft.com/office/drawing/2014/main" id="{E4341BEA-B45D-E29D-8B4B-744D8A7A5954}"/>
              </a:ext>
            </a:extLst>
          </p:cNvPr>
          <p:cNvPicPr>
            <a:picLocks noChangeAspect="1"/>
          </p:cNvPicPr>
          <p:nvPr/>
        </p:nvPicPr>
        <p:blipFill>
          <a:blip r:embed="rId4"/>
          <a:stretch>
            <a:fillRect/>
          </a:stretch>
        </p:blipFill>
        <p:spPr>
          <a:xfrm>
            <a:off x="9306447" y="178987"/>
            <a:ext cx="2684528" cy="1395080"/>
          </a:xfrm>
          <a:prstGeom prst="rect">
            <a:avLst/>
          </a:prstGeom>
        </p:spPr>
      </p:pic>
      <p:pic>
        <p:nvPicPr>
          <p:cNvPr id="7" name="Picture 6">
            <a:extLst>
              <a:ext uri="{FF2B5EF4-FFF2-40B4-BE49-F238E27FC236}">
                <a16:creationId xmlns:a16="http://schemas.microsoft.com/office/drawing/2014/main" id="{8700F9E8-24D8-30DA-04B7-E8D0B7D10E4A}"/>
              </a:ext>
            </a:extLst>
          </p:cNvPr>
          <p:cNvPicPr>
            <a:picLocks noChangeAspect="1"/>
          </p:cNvPicPr>
          <p:nvPr/>
        </p:nvPicPr>
        <p:blipFill>
          <a:blip r:embed="rId5"/>
          <a:stretch>
            <a:fillRect/>
          </a:stretch>
        </p:blipFill>
        <p:spPr>
          <a:xfrm>
            <a:off x="9343035" y="1696027"/>
            <a:ext cx="2647940" cy="1523022"/>
          </a:xfrm>
          <a:prstGeom prst="rect">
            <a:avLst/>
          </a:prstGeom>
        </p:spPr>
      </p:pic>
      <p:pic>
        <p:nvPicPr>
          <p:cNvPr id="9" name="Picture 8">
            <a:extLst>
              <a:ext uri="{FF2B5EF4-FFF2-40B4-BE49-F238E27FC236}">
                <a16:creationId xmlns:a16="http://schemas.microsoft.com/office/drawing/2014/main" id="{310D3CFD-8BB6-BC00-BE04-681822B27C5B}"/>
              </a:ext>
            </a:extLst>
          </p:cNvPr>
          <p:cNvPicPr>
            <a:picLocks noChangeAspect="1"/>
          </p:cNvPicPr>
          <p:nvPr/>
        </p:nvPicPr>
        <p:blipFill>
          <a:blip r:embed="rId6"/>
          <a:stretch>
            <a:fillRect/>
          </a:stretch>
        </p:blipFill>
        <p:spPr>
          <a:xfrm>
            <a:off x="9317094" y="3341009"/>
            <a:ext cx="2797079" cy="1416851"/>
          </a:xfrm>
          <a:prstGeom prst="rect">
            <a:avLst/>
          </a:prstGeom>
        </p:spPr>
      </p:pic>
      <p:pic>
        <p:nvPicPr>
          <p:cNvPr id="10" name="Picture 9">
            <a:extLst>
              <a:ext uri="{FF2B5EF4-FFF2-40B4-BE49-F238E27FC236}">
                <a16:creationId xmlns:a16="http://schemas.microsoft.com/office/drawing/2014/main" id="{10D8CC10-3E93-2750-B249-67E5DFC17BF0}"/>
              </a:ext>
            </a:extLst>
          </p:cNvPr>
          <p:cNvPicPr>
            <a:picLocks noChangeAspect="1"/>
          </p:cNvPicPr>
          <p:nvPr/>
        </p:nvPicPr>
        <p:blipFill>
          <a:blip r:embed="rId7"/>
          <a:stretch>
            <a:fillRect/>
          </a:stretch>
        </p:blipFill>
        <p:spPr>
          <a:xfrm>
            <a:off x="8990438" y="4879820"/>
            <a:ext cx="1658839" cy="1239318"/>
          </a:xfrm>
          <a:prstGeom prst="rect">
            <a:avLst/>
          </a:prstGeom>
        </p:spPr>
      </p:pic>
      <p:pic>
        <p:nvPicPr>
          <p:cNvPr id="12" name="Picture 11">
            <a:extLst>
              <a:ext uri="{FF2B5EF4-FFF2-40B4-BE49-F238E27FC236}">
                <a16:creationId xmlns:a16="http://schemas.microsoft.com/office/drawing/2014/main" id="{4CEA34CB-934A-E3A1-F2A0-1C7586C28269}"/>
              </a:ext>
            </a:extLst>
          </p:cNvPr>
          <p:cNvPicPr>
            <a:picLocks noChangeAspect="1"/>
          </p:cNvPicPr>
          <p:nvPr/>
        </p:nvPicPr>
        <p:blipFill>
          <a:blip r:embed="rId8"/>
          <a:stretch>
            <a:fillRect/>
          </a:stretch>
        </p:blipFill>
        <p:spPr>
          <a:xfrm>
            <a:off x="10776593" y="4862976"/>
            <a:ext cx="1290123" cy="1852676"/>
          </a:xfrm>
          <a:prstGeom prst="rect">
            <a:avLst/>
          </a:prstGeom>
        </p:spPr>
      </p:pic>
    </p:spTree>
    <p:extLst>
      <p:ext uri="{BB962C8B-B14F-4D97-AF65-F5344CB8AC3E}">
        <p14:creationId xmlns:p14="http://schemas.microsoft.com/office/powerpoint/2010/main" val="25473662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4517876-5543-ABBE-6E23-F710FAD18B14}"/>
              </a:ext>
            </a:extLst>
          </p:cNvPr>
          <p:cNvSpPr txBox="1"/>
          <p:nvPr/>
        </p:nvSpPr>
        <p:spPr>
          <a:xfrm>
            <a:off x="789773" y="270587"/>
            <a:ext cx="9167156" cy="6719468"/>
          </a:xfrm>
          <a:prstGeom prst="rect">
            <a:avLst/>
          </a:prstGeom>
          <a:noFill/>
        </p:spPr>
        <p:txBody>
          <a:bodyPr wrap="square" rtlCol="0">
            <a:spAutoFit/>
          </a:bodyPr>
          <a:lstStyle/>
          <a:p>
            <a:pPr>
              <a:lnSpc>
                <a:spcPct val="107000"/>
              </a:lnSpc>
              <a:tabLst>
                <a:tab pos="2545080" algn="l"/>
              </a:tabLst>
            </a:pPr>
            <a:r>
              <a:rPr lang="en-US" sz="3200" b="1" kern="100" dirty="0">
                <a:effectLst/>
                <a:latin typeface="Calibri" panose="020F0502020204030204" pitchFamily="34" charset="0"/>
                <a:ea typeface="Calibri" panose="020F0502020204030204" pitchFamily="34" charset="0"/>
                <a:cs typeface="Times New Roman" panose="02020603050405020304" pitchFamily="18" charset="0"/>
              </a:rPr>
              <a:t>2026 Membership Committee Report</a:t>
            </a:r>
            <a:endParaRPr lang="en-US" sz="32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dirty="0"/>
              <a:t>SAHSWI Membership Committee </a:t>
            </a:r>
          </a:p>
          <a:p>
            <a:endParaRPr lang="en-US" dirty="0"/>
          </a:p>
          <a:p>
            <a:pPr lvl="0" fontAlgn="base"/>
            <a:r>
              <a:rPr lang="" b="1" dirty="0"/>
              <a:t>Maintains</a:t>
            </a:r>
            <a:endParaRPr lang="" dirty="0"/>
          </a:p>
          <a:p>
            <a:pPr lvl="1" fontAlgn="base"/>
            <a:r>
              <a:rPr lang="" dirty="0"/>
              <a:t>Records of current contact information for all SAHSWI members and forwards member interest in volunteering within the Society. ·</a:t>
            </a:r>
          </a:p>
          <a:p>
            <a:pPr lvl="1"/>
            <a:r>
              <a:rPr lang="" dirty="0"/>
              <a:t>SAHSWI email account inbox at swedishhistoricalwisc@gmail.com directing incoming message to appropriate Board, Committee or Society member for assistance.</a:t>
            </a:r>
          </a:p>
          <a:p>
            <a:pPr lvl="0"/>
            <a:r>
              <a:rPr lang="" b="1" dirty="0"/>
              <a:t>Welcome Table</a:t>
            </a:r>
            <a:r>
              <a:rPr lang="" dirty="0"/>
              <a:t>:</a:t>
            </a:r>
          </a:p>
          <a:p>
            <a:pPr lvl="1" fontAlgn="base"/>
            <a:r>
              <a:rPr lang="" dirty="0"/>
              <a:t>Prepares name tags and distributes to welcome members at meetings and provides count of total members present..</a:t>
            </a:r>
          </a:p>
          <a:p>
            <a:pPr lvl="0"/>
            <a:r>
              <a:rPr lang="" b="1" dirty="0"/>
              <a:t>New Members</a:t>
            </a:r>
            <a:r>
              <a:rPr lang="" dirty="0"/>
              <a:t>:</a:t>
            </a:r>
          </a:p>
          <a:p>
            <a:pPr lvl="1"/>
            <a:r>
              <a:rPr lang="" dirty="0"/>
              <a:t>Provides letter of welcome explaining goals and providing further SAHSWI information and opportunities.</a:t>
            </a:r>
          </a:p>
          <a:p>
            <a:pPr fontAlgn="base"/>
            <a:endParaRPr lang="" dirty="0"/>
          </a:p>
          <a:p>
            <a:pPr fontAlgn="base"/>
            <a:r>
              <a:rPr lang="" dirty="0"/>
              <a:t>We thank and appreciate all who are helping or have in the past. Please consider volunteering your assistance on the Membership Committee or any area within SAHSWI, please contact Bev at 262-781-6113 or the society email account at </a:t>
            </a:r>
            <a:r>
              <a:rPr lang="" dirty="0">
                <a:hlinkClick r:id="rId2" tooltip="mailto:swedishhistoricalwisc@gmail.com"/>
              </a:rPr>
              <a:t>swedishhistoricalwisc@gmail.com</a:t>
            </a:r>
            <a:endParaRPr lang="" dirty="0"/>
          </a:p>
          <a:p>
            <a:pPr fontAlgn="base"/>
            <a:br>
              <a:rPr lang="" dirty="0"/>
            </a:br>
            <a:endParaRPr lang="" dirty="0"/>
          </a:p>
          <a:p>
            <a:pPr fontAlgn="base"/>
            <a:r>
              <a:rPr lang="" dirty="0"/>
              <a:t>Respectfully submitted,</a:t>
            </a:r>
          </a:p>
          <a:p>
            <a:pPr fontAlgn="base"/>
            <a:r>
              <a:rPr lang="" dirty="0"/>
              <a:t>Bev Wenzel, Membership Committee Secretary, Retiring</a:t>
            </a:r>
          </a:p>
          <a:p>
            <a:pPr marL="0" marR="0">
              <a:lnSpc>
                <a:spcPct val="107000"/>
              </a:lnSpc>
              <a:spcBef>
                <a:spcPts val="0"/>
              </a:spcBef>
              <a:spcAft>
                <a:spcPts val="0"/>
              </a:spcAft>
              <a:tabLst>
                <a:tab pos="2545080" algn="l"/>
              </a:tabLs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Picture 8">
            <a:extLst>
              <a:ext uri="{FF2B5EF4-FFF2-40B4-BE49-F238E27FC236}">
                <a16:creationId xmlns:a16="http://schemas.microsoft.com/office/drawing/2014/main" id="{C3BDCC2F-9BE4-94F1-45F0-EA6B75588D00}"/>
              </a:ext>
            </a:extLst>
          </p:cNvPr>
          <p:cNvPicPr>
            <a:picLocks noChangeAspect="1"/>
          </p:cNvPicPr>
          <p:nvPr/>
        </p:nvPicPr>
        <p:blipFill>
          <a:blip r:embed="rId3"/>
          <a:stretch>
            <a:fillRect/>
          </a:stretch>
        </p:blipFill>
        <p:spPr>
          <a:xfrm>
            <a:off x="11123629" y="16765"/>
            <a:ext cx="1021346" cy="1057001"/>
          </a:xfrm>
          <a:prstGeom prst="rect">
            <a:avLst/>
          </a:prstGeom>
        </p:spPr>
      </p:pic>
    </p:spTree>
    <p:extLst>
      <p:ext uri="{BB962C8B-B14F-4D97-AF65-F5344CB8AC3E}">
        <p14:creationId xmlns:p14="http://schemas.microsoft.com/office/powerpoint/2010/main" val="5013685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63DED3C-1352-0300-9D46-EDC5616F15B1}"/>
              </a:ext>
            </a:extLst>
          </p:cNvPr>
          <p:cNvSpPr txBox="1"/>
          <p:nvPr/>
        </p:nvSpPr>
        <p:spPr>
          <a:xfrm>
            <a:off x="644623" y="871422"/>
            <a:ext cx="9909313" cy="5509200"/>
          </a:xfrm>
          <a:prstGeom prst="rect">
            <a:avLst/>
          </a:prstGeom>
          <a:noFill/>
        </p:spPr>
        <p:txBody>
          <a:bodyPr wrap="square" rtlCol="0">
            <a:spAutoFit/>
          </a:bodyPr>
          <a:lstStyle/>
          <a:p>
            <a:pPr marL="457200" marR="0" algn="l">
              <a:spcBef>
                <a:spcPts val="0"/>
              </a:spcBef>
              <a:spcAft>
                <a:spcPts val="0"/>
              </a:spcAft>
            </a:pPr>
            <a:r>
              <a:rPr lang="en-US" sz="3200" b="1" i="0" dirty="0">
                <a:solidFill>
                  <a:srgbClr val="0D0D0D"/>
                </a:solidFill>
                <a:effectLst/>
                <a:latin typeface="Times New Roman" panose="02020603050405020304" pitchFamily="18" charset="0"/>
              </a:rPr>
              <a:t>2026 Swedish Genealogy Research Group report</a:t>
            </a:r>
            <a:r>
              <a:rPr lang="en-US" sz="3200" b="0" i="0" dirty="0">
                <a:solidFill>
                  <a:srgbClr val="0D0D0D"/>
                </a:solidFill>
                <a:effectLst/>
                <a:latin typeface="Times New Roman" panose="02020603050405020304" pitchFamily="18" charset="0"/>
              </a:rPr>
              <a:t> – Submitted by John C. Engel</a:t>
            </a:r>
          </a:p>
          <a:p>
            <a:br>
              <a:rPr lang="" dirty="0"/>
            </a:br>
            <a:endParaRPr lang="" dirty="0"/>
          </a:p>
          <a:p>
            <a:r>
              <a:rPr lang="" dirty="0"/>
              <a:t>In 2026 we have explored the following:</a:t>
            </a:r>
          </a:p>
          <a:p>
            <a:endParaRPr lang="" dirty="0"/>
          </a:p>
          <a:p>
            <a:pPr marL="285750" lvl="0" indent="-285750">
              <a:buFont typeface="Arial" panose="020B0604020202020204" pitchFamily="34" charset="0"/>
              <a:buChar char="•"/>
            </a:pPr>
            <a:r>
              <a:rPr lang="" dirty="0"/>
              <a:t>Sharing and reserving an ancestor’s story, photos, and document images on Find A Grave, for free! </a:t>
            </a:r>
            <a:r>
              <a:rPr lang="" dirty="0">
                <a:hlinkClick r:id="rId2"/>
              </a:rPr>
              <a:t>https://www.findagrave.com</a:t>
            </a:r>
            <a:endParaRPr lang="" dirty="0"/>
          </a:p>
          <a:p>
            <a:pPr marL="285750" indent="-285750">
              <a:buFont typeface="Arial" panose="020B0604020202020204" pitchFamily="34" charset="0"/>
              <a:buChar char="•"/>
            </a:pPr>
            <a:r>
              <a:rPr lang="" dirty="0"/>
              <a:t>AI is arriving to help you with your genealogy research in exciting ways.</a:t>
            </a:r>
          </a:p>
          <a:p>
            <a:pPr marL="285750" lvl="0" indent="-285750">
              <a:buFont typeface="Arial" panose="020B0604020202020204" pitchFamily="34" charset="0"/>
              <a:buChar char="•"/>
            </a:pPr>
            <a:r>
              <a:rPr lang="" dirty="0"/>
              <a:t>Finding your ancestors in ship passenger lists, with a special focus on Ellis Island,</a:t>
            </a:r>
            <a:endParaRPr lang="" sz="3200" dirty="0"/>
          </a:p>
          <a:p>
            <a:pPr marL="285750" lvl="0" indent="-285750">
              <a:buFont typeface="Arial" panose="020B0604020202020204" pitchFamily="34" charset="0"/>
              <a:buChar char="•"/>
            </a:pPr>
            <a:r>
              <a:rPr lang="" dirty="0"/>
              <a:t>Researching the background of your ancestor’s parish in Sweden,</a:t>
            </a:r>
            <a:endParaRPr lang="" sz="3200" dirty="0"/>
          </a:p>
          <a:p>
            <a:pPr marL="285750" lvl="0" indent="-285750">
              <a:buFont typeface="Arial" panose="020B0604020202020204" pitchFamily="34" charset="0"/>
              <a:buChar char="•"/>
            </a:pPr>
            <a:r>
              <a:rPr lang="" dirty="0"/>
              <a:t>Explored in detail the Mormon familysearch.org website because it offers so much to our members for both Swedish and U.S. research, at no charge.</a:t>
            </a:r>
            <a:endParaRPr lang="" sz="3200" dirty="0"/>
          </a:p>
          <a:p>
            <a:pPr marL="457200" marR="0" algn="l">
              <a:spcBef>
                <a:spcPts val="0"/>
              </a:spcBef>
              <a:spcAft>
                <a:spcPts val="0"/>
              </a:spcAft>
            </a:pPr>
            <a:endParaRPr lang="en-US" dirty="0">
              <a:solidFill>
                <a:srgbClr val="242424"/>
              </a:solidFill>
            </a:endParaRPr>
          </a:p>
          <a:p>
            <a:pPr marL="457200" marR="0" algn="l">
              <a:spcBef>
                <a:spcPts val="0"/>
              </a:spcBef>
              <a:spcAft>
                <a:spcPts val="0"/>
              </a:spcAft>
            </a:pPr>
            <a:endParaRPr lang="en-US" sz="1800" b="0" i="0" dirty="0">
              <a:solidFill>
                <a:srgbClr val="242424"/>
              </a:solidFill>
              <a:effectLst/>
            </a:endParaRPr>
          </a:p>
          <a:p>
            <a:pPr marL="457200" marR="0" algn="l">
              <a:spcBef>
                <a:spcPts val="0"/>
              </a:spcBef>
              <a:spcAft>
                <a:spcPts val="0"/>
              </a:spcAft>
            </a:pPr>
            <a:endParaRPr lang="en-US" dirty="0">
              <a:solidFill>
                <a:srgbClr val="242424"/>
              </a:solidFill>
            </a:endParaRPr>
          </a:p>
          <a:p>
            <a:pPr marL="457200" marR="0" algn="l">
              <a:spcBef>
                <a:spcPts val="0"/>
              </a:spcBef>
              <a:spcAft>
                <a:spcPts val="0"/>
              </a:spcAft>
            </a:pPr>
            <a:r>
              <a:rPr lang="en-US" sz="1800" b="0" i="0" dirty="0">
                <a:solidFill>
                  <a:srgbClr val="242424"/>
                </a:solidFill>
                <a:effectLst/>
              </a:rPr>
              <a:t>Best, John</a:t>
            </a:r>
          </a:p>
          <a:p>
            <a:endParaRPr lang="LID4096" dirty="0"/>
          </a:p>
        </p:txBody>
      </p:sp>
      <p:pic>
        <p:nvPicPr>
          <p:cNvPr id="4" name="Picture 3">
            <a:extLst>
              <a:ext uri="{FF2B5EF4-FFF2-40B4-BE49-F238E27FC236}">
                <a16:creationId xmlns:a16="http://schemas.microsoft.com/office/drawing/2014/main" id="{ADC46C52-0079-9820-08A4-8B2D111743DB}"/>
              </a:ext>
            </a:extLst>
          </p:cNvPr>
          <p:cNvPicPr>
            <a:picLocks noChangeAspect="1"/>
          </p:cNvPicPr>
          <p:nvPr/>
        </p:nvPicPr>
        <p:blipFill rotWithShape="1">
          <a:blip r:embed="rId3"/>
          <a:srcRect l="3199" r="3" b="3"/>
          <a:stretch/>
        </p:blipFill>
        <p:spPr>
          <a:xfrm>
            <a:off x="10817525" y="112143"/>
            <a:ext cx="1220392" cy="1268528"/>
          </a:xfrm>
          <a:prstGeom prst="rect">
            <a:avLst/>
          </a:prstGeom>
        </p:spPr>
      </p:pic>
    </p:spTree>
    <p:extLst>
      <p:ext uri="{BB962C8B-B14F-4D97-AF65-F5344CB8AC3E}">
        <p14:creationId xmlns:p14="http://schemas.microsoft.com/office/powerpoint/2010/main" val="36624273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7ED5D3-DD34-5641-E089-E7ECB6B10391}"/>
              </a:ext>
            </a:extLst>
          </p:cNvPr>
          <p:cNvSpPr txBox="1"/>
          <p:nvPr/>
        </p:nvSpPr>
        <p:spPr>
          <a:xfrm>
            <a:off x="645735" y="846731"/>
            <a:ext cx="6200955" cy="4385816"/>
          </a:xfrm>
          <a:prstGeom prst="rect">
            <a:avLst/>
          </a:prstGeom>
          <a:noFill/>
        </p:spPr>
        <p:txBody>
          <a:bodyPr wrap="square">
            <a:spAutoFit/>
          </a:bodyPr>
          <a:lstStyle/>
          <a:p>
            <a:pPr marL="0" indent="0">
              <a:spcBef>
                <a:spcPts val="0"/>
              </a:spcBef>
              <a:spcAft>
                <a:spcPts val="600"/>
              </a:spcAft>
              <a:buNone/>
            </a:pPr>
            <a:r>
              <a:rPr lang="en-US" sz="1800" b="1" dirty="0"/>
              <a:t>SAHSWI Website </a:t>
            </a:r>
            <a:r>
              <a:rPr lang="en-US" sz="1800" b="1" dirty="0">
                <a:hlinkClick r:id="rId2"/>
              </a:rPr>
              <a:t>www.sahswi.org</a:t>
            </a:r>
            <a:r>
              <a:rPr lang="en-US" sz="1800" b="1" dirty="0"/>
              <a:t> provides</a:t>
            </a:r>
          </a:p>
          <a:p>
            <a:pPr marL="285750" indent="-285750">
              <a:spcBef>
                <a:spcPts val="0"/>
              </a:spcBef>
              <a:spcAft>
                <a:spcPts val="600"/>
              </a:spcAft>
              <a:buFont typeface="Arial" panose="020B0604020202020204" pitchFamily="34" charset="0"/>
              <a:buChar char="•"/>
            </a:pPr>
            <a:r>
              <a:rPr lang="en-US" sz="1800" dirty="0"/>
              <a:t>Information to the public about SAHSWI and Swedish American immigration to WI history </a:t>
            </a:r>
          </a:p>
          <a:p>
            <a:pPr marL="285750" indent="-285750">
              <a:spcBef>
                <a:spcPts val="0"/>
              </a:spcBef>
              <a:spcAft>
                <a:spcPts val="600"/>
              </a:spcAft>
              <a:buFont typeface="Arial" panose="020B0604020202020204" pitchFamily="34" charset="0"/>
              <a:buChar char="•"/>
            </a:pPr>
            <a:r>
              <a:rPr lang="en-US" sz="1800" dirty="0"/>
              <a:t>Invitations to the public to all SAHSWI events</a:t>
            </a:r>
            <a:endParaRPr lang="en-US" sz="1800" dirty="0">
              <a:effectLst/>
            </a:endParaRPr>
          </a:p>
          <a:p>
            <a:pPr marL="285750" indent="-285750">
              <a:spcBef>
                <a:spcPts val="0"/>
              </a:spcBef>
              <a:spcAft>
                <a:spcPts val="600"/>
              </a:spcAft>
              <a:buFont typeface="Arial" panose="020B0604020202020204" pitchFamily="34" charset="0"/>
              <a:buChar char="•"/>
            </a:pPr>
            <a:r>
              <a:rPr lang="en-US" sz="1800" dirty="0">
                <a:effectLst/>
              </a:rPr>
              <a:t>18 Posts or blogs, 254 subscribers</a:t>
            </a:r>
          </a:p>
          <a:p>
            <a:pPr marL="285750" indent="-285750">
              <a:spcBef>
                <a:spcPts val="0"/>
              </a:spcBef>
              <a:spcAft>
                <a:spcPts val="600"/>
              </a:spcAft>
              <a:buFont typeface="Arial" panose="020B0604020202020204" pitchFamily="34" charset="0"/>
              <a:buChar char="•"/>
            </a:pPr>
            <a:r>
              <a:rPr lang="en-US" dirty="0"/>
              <a:t>3,634 visitors and 6,203 views in 2026 </a:t>
            </a:r>
            <a:endParaRPr lang="en-US" sz="1800" dirty="0"/>
          </a:p>
          <a:p>
            <a:pPr marL="0" indent="0">
              <a:spcBef>
                <a:spcPts val="0"/>
              </a:spcBef>
              <a:spcAft>
                <a:spcPts val="600"/>
              </a:spcAft>
              <a:buNone/>
            </a:pPr>
            <a:r>
              <a:rPr lang="en-US" sz="1800" b="1" dirty="0"/>
              <a:t>SAHSWI Newsletter </a:t>
            </a:r>
          </a:p>
          <a:p>
            <a:pPr marL="285750" indent="-285750">
              <a:spcBef>
                <a:spcPts val="0"/>
              </a:spcBef>
              <a:spcAft>
                <a:spcPts val="600"/>
              </a:spcAft>
              <a:buFont typeface="Arial" panose="020B0604020202020204" pitchFamily="34" charset="0"/>
              <a:buChar char="•"/>
            </a:pPr>
            <a:r>
              <a:rPr lang="en-US" sz="1800" dirty="0"/>
              <a:t>5 Newsletters edited and distributed by Joann Kreimendahl</a:t>
            </a:r>
          </a:p>
          <a:p>
            <a:pPr marL="0" indent="0">
              <a:spcBef>
                <a:spcPts val="0"/>
              </a:spcBef>
              <a:spcAft>
                <a:spcPts val="600"/>
              </a:spcAft>
              <a:buNone/>
            </a:pPr>
            <a:r>
              <a:rPr lang="en-US" sz="1800" b="1" dirty="0"/>
              <a:t>Other publicity</a:t>
            </a:r>
          </a:p>
          <a:p>
            <a:pPr marL="285750" indent="-285750">
              <a:spcBef>
                <a:spcPts val="0"/>
              </a:spcBef>
              <a:spcAft>
                <a:spcPts val="600"/>
              </a:spcAft>
              <a:buFont typeface="Arial" panose="020B0604020202020204" pitchFamily="34" charset="0"/>
              <a:buChar char="•"/>
            </a:pPr>
            <a:r>
              <a:rPr lang="en-US" sz="1800" dirty="0"/>
              <a:t>Two mailings per year distributed to prospective member list (see also membership)</a:t>
            </a:r>
          </a:p>
          <a:p>
            <a:pPr marL="285750" indent="-285750">
              <a:spcBef>
                <a:spcPts val="0"/>
              </a:spcBef>
              <a:spcAft>
                <a:spcPts val="600"/>
              </a:spcAft>
              <a:buFont typeface="Arial" panose="020B0604020202020204" pitchFamily="34" charset="0"/>
              <a:buChar char="•"/>
            </a:pPr>
            <a:r>
              <a:rPr lang="en-US" sz="1800" dirty="0"/>
              <a:t>Updates to Nordic Council members organizations </a:t>
            </a:r>
            <a:r>
              <a:rPr lang="en-US" b="1" dirty="0">
                <a:hlinkClick r:id="rId3"/>
              </a:rPr>
              <a:t>Home (nordiccouncil.com)</a:t>
            </a:r>
            <a:endParaRPr lang="LID4096" b="1" dirty="0"/>
          </a:p>
        </p:txBody>
      </p:sp>
      <p:sp>
        <p:nvSpPr>
          <p:cNvPr id="4" name="Title 3">
            <a:extLst>
              <a:ext uri="{FF2B5EF4-FFF2-40B4-BE49-F238E27FC236}">
                <a16:creationId xmlns:a16="http://schemas.microsoft.com/office/drawing/2014/main" id="{CEBC639E-FEBB-7ECE-7355-DC0F9FC8F465}"/>
              </a:ext>
            </a:extLst>
          </p:cNvPr>
          <p:cNvSpPr>
            <a:spLocks noGrp="1"/>
          </p:cNvSpPr>
          <p:nvPr>
            <p:ph type="title"/>
          </p:nvPr>
        </p:nvSpPr>
        <p:spPr>
          <a:xfrm>
            <a:off x="838200" y="175536"/>
            <a:ext cx="10515600" cy="671195"/>
          </a:xfrm>
        </p:spPr>
        <p:txBody>
          <a:bodyPr>
            <a:normAutofit/>
          </a:bodyPr>
          <a:lstStyle/>
          <a:p>
            <a:pPr algn="ctr"/>
            <a:r>
              <a:rPr lang="en-US" sz="3200" b="1" dirty="0">
                <a:latin typeface="+mn-lt"/>
              </a:rPr>
              <a:t>Publicity Committee 2026</a:t>
            </a:r>
            <a:endParaRPr lang="LID4096" sz="3200" b="1" dirty="0">
              <a:latin typeface="+mn-lt"/>
            </a:endParaRPr>
          </a:p>
        </p:txBody>
      </p:sp>
      <p:pic>
        <p:nvPicPr>
          <p:cNvPr id="6" name="Picture 5">
            <a:extLst>
              <a:ext uri="{FF2B5EF4-FFF2-40B4-BE49-F238E27FC236}">
                <a16:creationId xmlns:a16="http://schemas.microsoft.com/office/drawing/2014/main" id="{6F4177E2-5A92-F567-F86B-17B5D22C5858}"/>
              </a:ext>
            </a:extLst>
          </p:cNvPr>
          <p:cNvPicPr>
            <a:picLocks noChangeAspect="1"/>
          </p:cNvPicPr>
          <p:nvPr/>
        </p:nvPicPr>
        <p:blipFill>
          <a:blip r:embed="rId4"/>
          <a:stretch>
            <a:fillRect/>
          </a:stretch>
        </p:blipFill>
        <p:spPr>
          <a:xfrm>
            <a:off x="6910435" y="1305043"/>
            <a:ext cx="4789069" cy="1459703"/>
          </a:xfrm>
          <a:prstGeom prst="rect">
            <a:avLst/>
          </a:prstGeom>
        </p:spPr>
      </p:pic>
      <p:pic>
        <p:nvPicPr>
          <p:cNvPr id="10" name="Picture 9">
            <a:extLst>
              <a:ext uri="{FF2B5EF4-FFF2-40B4-BE49-F238E27FC236}">
                <a16:creationId xmlns:a16="http://schemas.microsoft.com/office/drawing/2014/main" id="{9FCE35E0-FFB9-7F9B-553A-A5E32D8EC42D}"/>
              </a:ext>
            </a:extLst>
          </p:cNvPr>
          <p:cNvPicPr>
            <a:picLocks noChangeAspect="1"/>
          </p:cNvPicPr>
          <p:nvPr/>
        </p:nvPicPr>
        <p:blipFill>
          <a:blip r:embed="rId5"/>
          <a:stretch>
            <a:fillRect/>
          </a:stretch>
        </p:blipFill>
        <p:spPr>
          <a:xfrm>
            <a:off x="3627120" y="5383299"/>
            <a:ext cx="8432800" cy="1169117"/>
          </a:xfrm>
          <a:prstGeom prst="rect">
            <a:avLst/>
          </a:prstGeom>
        </p:spPr>
      </p:pic>
      <p:pic>
        <p:nvPicPr>
          <p:cNvPr id="2" name="Picture 1">
            <a:extLst>
              <a:ext uri="{FF2B5EF4-FFF2-40B4-BE49-F238E27FC236}">
                <a16:creationId xmlns:a16="http://schemas.microsoft.com/office/drawing/2014/main" id="{FBB49020-FB6B-EFDC-3887-9089FDDE27EE}"/>
              </a:ext>
            </a:extLst>
          </p:cNvPr>
          <p:cNvPicPr>
            <a:picLocks noChangeAspect="1"/>
          </p:cNvPicPr>
          <p:nvPr/>
        </p:nvPicPr>
        <p:blipFill>
          <a:blip r:embed="rId6"/>
          <a:stretch>
            <a:fillRect/>
          </a:stretch>
        </p:blipFill>
        <p:spPr>
          <a:xfrm>
            <a:off x="10877909" y="16765"/>
            <a:ext cx="1267066" cy="1311299"/>
          </a:xfrm>
          <a:prstGeom prst="rect">
            <a:avLst/>
          </a:prstGeom>
        </p:spPr>
      </p:pic>
      <p:sp>
        <p:nvSpPr>
          <p:cNvPr id="9" name="TextBox 8">
            <a:extLst>
              <a:ext uri="{FF2B5EF4-FFF2-40B4-BE49-F238E27FC236}">
                <a16:creationId xmlns:a16="http://schemas.microsoft.com/office/drawing/2014/main" id="{234D9CD7-02B1-6DE5-FEA5-674BF9E8821B}"/>
              </a:ext>
            </a:extLst>
          </p:cNvPr>
          <p:cNvSpPr txBox="1"/>
          <p:nvPr/>
        </p:nvSpPr>
        <p:spPr>
          <a:xfrm>
            <a:off x="8677568" y="820836"/>
            <a:ext cx="950004" cy="369332"/>
          </a:xfrm>
          <a:prstGeom prst="rect">
            <a:avLst/>
          </a:prstGeom>
          <a:noFill/>
        </p:spPr>
        <p:txBody>
          <a:bodyPr wrap="none" rtlCol="0">
            <a:spAutoFit/>
          </a:bodyPr>
          <a:lstStyle/>
          <a:p>
            <a:r>
              <a:rPr lang="sv-SE"/>
              <a:t>Website</a:t>
            </a:r>
            <a:endParaRPr lang="LID4096"/>
          </a:p>
        </p:txBody>
      </p:sp>
      <p:sp>
        <p:nvSpPr>
          <p:cNvPr id="11" name="TextBox 10">
            <a:extLst>
              <a:ext uri="{FF2B5EF4-FFF2-40B4-BE49-F238E27FC236}">
                <a16:creationId xmlns:a16="http://schemas.microsoft.com/office/drawing/2014/main" id="{C1CFA09E-7E5C-7AAA-0E35-FC496C039469}"/>
              </a:ext>
            </a:extLst>
          </p:cNvPr>
          <p:cNvSpPr txBox="1"/>
          <p:nvPr/>
        </p:nvSpPr>
        <p:spPr>
          <a:xfrm>
            <a:off x="8486962" y="3005922"/>
            <a:ext cx="1636013" cy="369332"/>
          </a:xfrm>
          <a:prstGeom prst="rect">
            <a:avLst/>
          </a:prstGeom>
          <a:noFill/>
        </p:spPr>
        <p:txBody>
          <a:bodyPr wrap="square" rtlCol="0">
            <a:spAutoFit/>
          </a:bodyPr>
          <a:lstStyle/>
          <a:p>
            <a:r>
              <a:rPr lang="sv-SE"/>
              <a:t>Newsletter</a:t>
            </a:r>
            <a:endParaRPr lang="LID4096"/>
          </a:p>
        </p:txBody>
      </p:sp>
      <p:pic>
        <p:nvPicPr>
          <p:cNvPr id="8" name="Picture 7">
            <a:extLst>
              <a:ext uri="{FF2B5EF4-FFF2-40B4-BE49-F238E27FC236}">
                <a16:creationId xmlns:a16="http://schemas.microsoft.com/office/drawing/2014/main" id="{B30B3B7A-792A-5333-53B7-C98ED90296AB}"/>
              </a:ext>
            </a:extLst>
          </p:cNvPr>
          <p:cNvPicPr>
            <a:picLocks noChangeAspect="1"/>
          </p:cNvPicPr>
          <p:nvPr/>
        </p:nvPicPr>
        <p:blipFill>
          <a:blip r:embed="rId7"/>
          <a:stretch>
            <a:fillRect/>
          </a:stretch>
        </p:blipFill>
        <p:spPr>
          <a:xfrm>
            <a:off x="6910435" y="3465284"/>
            <a:ext cx="5012684" cy="1752072"/>
          </a:xfrm>
          <a:prstGeom prst="rect">
            <a:avLst/>
          </a:prstGeom>
          <a:ln w="28575">
            <a:solidFill>
              <a:schemeClr val="accent1"/>
            </a:solidFill>
          </a:ln>
        </p:spPr>
      </p:pic>
    </p:spTree>
    <p:extLst>
      <p:ext uri="{BB962C8B-B14F-4D97-AF65-F5344CB8AC3E}">
        <p14:creationId xmlns:p14="http://schemas.microsoft.com/office/powerpoint/2010/main" val="14031722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95C56-81D1-43B2-91B8-B8F953D81F58}"/>
              </a:ext>
            </a:extLst>
          </p:cNvPr>
          <p:cNvSpPr>
            <a:spLocks noGrp="1"/>
          </p:cNvSpPr>
          <p:nvPr>
            <p:ph type="title"/>
          </p:nvPr>
        </p:nvSpPr>
        <p:spPr>
          <a:xfrm>
            <a:off x="445272" y="365125"/>
            <a:ext cx="10910115" cy="732155"/>
          </a:xfrm>
        </p:spPr>
        <p:txBody>
          <a:bodyPr>
            <a:normAutofit/>
          </a:bodyPr>
          <a:lstStyle/>
          <a:p>
            <a:pPr algn="ctr"/>
            <a:r>
              <a:rPr lang="en-US" sz="3200" b="1">
                <a:latin typeface="+mn-lt"/>
              </a:rPr>
              <a:t>SAHSWI</a:t>
            </a:r>
            <a:r>
              <a:rPr lang="en-US" sz="3200" b="1"/>
              <a:t> </a:t>
            </a:r>
            <a:r>
              <a:rPr lang="en-US" sz="3200" b="1">
                <a:latin typeface="+mn-lt"/>
              </a:rPr>
              <a:t>Historical</a:t>
            </a:r>
            <a:r>
              <a:rPr lang="en-US" sz="3200" b="1"/>
              <a:t> </a:t>
            </a:r>
            <a:r>
              <a:rPr lang="en-US" sz="3200" b="1">
                <a:latin typeface="+mn-lt"/>
              </a:rPr>
              <a:t>Projects</a:t>
            </a:r>
          </a:p>
        </p:txBody>
      </p:sp>
      <p:sp>
        <p:nvSpPr>
          <p:cNvPr id="10" name="Content Placeholder 9">
            <a:extLst>
              <a:ext uri="{FF2B5EF4-FFF2-40B4-BE49-F238E27FC236}">
                <a16:creationId xmlns:a16="http://schemas.microsoft.com/office/drawing/2014/main" id="{B9F5EAC6-47B5-99F6-0693-E6642E385F98}"/>
              </a:ext>
            </a:extLst>
          </p:cNvPr>
          <p:cNvSpPr>
            <a:spLocks noGrp="1"/>
          </p:cNvSpPr>
          <p:nvPr>
            <p:ph sz="half" idx="2"/>
          </p:nvPr>
        </p:nvSpPr>
        <p:spPr>
          <a:xfrm>
            <a:off x="359686" y="1097280"/>
            <a:ext cx="5823278" cy="3042013"/>
          </a:xfrm>
          <a:ln w="28575">
            <a:noFill/>
          </a:ln>
        </p:spPr>
        <p:txBody>
          <a:bodyPr>
            <a:normAutofit/>
          </a:bodyPr>
          <a:lstStyle/>
          <a:p>
            <a:pPr marL="0" indent="0">
              <a:buNone/>
            </a:pPr>
            <a:r>
              <a:rPr lang="en-US" sz="2400" dirty="0">
                <a:solidFill>
                  <a:srgbClr val="C00000"/>
                </a:solidFill>
              </a:rPr>
              <a:t>Unonius, New Upsala and the Scandinavian Parish State Historical Marker</a:t>
            </a:r>
          </a:p>
          <a:p>
            <a:r>
              <a:rPr lang="en-US" sz="1900" dirty="0"/>
              <a:t>It was decided to honor Gustaf Unonius, New Upsala and The Scandinavian Parish Historical marker with an annual event.</a:t>
            </a:r>
          </a:p>
          <a:p>
            <a:r>
              <a:rPr lang="en-US" sz="1900" dirty="0"/>
              <a:t>This event Originally scheduled September 19, 2026 was cancelled, however, it is planned to continue this annual event at St. Anskar’s Episcopal Church in Hartland.</a:t>
            </a:r>
          </a:p>
          <a:p>
            <a:endParaRPr lang="en-US" sz="2400" dirty="0"/>
          </a:p>
          <a:p>
            <a:endParaRPr lang="en-US" sz="1800" dirty="0"/>
          </a:p>
          <a:p>
            <a:pPr marL="0" indent="0">
              <a:buNone/>
            </a:pPr>
            <a:endParaRPr lang="en-US" sz="1800" dirty="0"/>
          </a:p>
        </p:txBody>
      </p:sp>
      <p:pic>
        <p:nvPicPr>
          <p:cNvPr id="1028" name="Picture 4">
            <a:extLst>
              <a:ext uri="{FF2B5EF4-FFF2-40B4-BE49-F238E27FC236}">
                <a16:creationId xmlns:a16="http://schemas.microsoft.com/office/drawing/2014/main" id="{6EFC1E32-91AB-05B7-AE02-7009251B8E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45476" y="365125"/>
            <a:ext cx="2843591" cy="213269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806342AA-F075-6041-F6DE-15C34A4E6342}"/>
              </a:ext>
            </a:extLst>
          </p:cNvPr>
          <p:cNvPicPr>
            <a:picLocks noChangeAspect="1"/>
          </p:cNvPicPr>
          <p:nvPr/>
        </p:nvPicPr>
        <p:blipFill>
          <a:blip r:embed="rId3"/>
          <a:stretch>
            <a:fillRect/>
          </a:stretch>
        </p:blipFill>
        <p:spPr>
          <a:xfrm>
            <a:off x="8470325" y="2471544"/>
            <a:ext cx="1219479" cy="2032465"/>
          </a:xfrm>
          <a:prstGeom prst="rect">
            <a:avLst/>
          </a:prstGeom>
        </p:spPr>
      </p:pic>
      <p:pic>
        <p:nvPicPr>
          <p:cNvPr id="8" name="Picture 7">
            <a:extLst>
              <a:ext uri="{FF2B5EF4-FFF2-40B4-BE49-F238E27FC236}">
                <a16:creationId xmlns:a16="http://schemas.microsoft.com/office/drawing/2014/main" id="{11DE514B-84B2-2BE9-F8C1-81CB6C0F47B4}"/>
              </a:ext>
            </a:extLst>
          </p:cNvPr>
          <p:cNvPicPr>
            <a:picLocks noChangeAspect="1"/>
          </p:cNvPicPr>
          <p:nvPr/>
        </p:nvPicPr>
        <p:blipFill>
          <a:blip r:embed="rId4"/>
          <a:stretch>
            <a:fillRect/>
          </a:stretch>
        </p:blipFill>
        <p:spPr>
          <a:xfrm>
            <a:off x="10770393" y="365125"/>
            <a:ext cx="1341160" cy="2037114"/>
          </a:xfrm>
          <a:prstGeom prst="rect">
            <a:avLst/>
          </a:prstGeom>
        </p:spPr>
      </p:pic>
      <p:pic>
        <p:nvPicPr>
          <p:cNvPr id="12" name="Picture 11">
            <a:extLst>
              <a:ext uri="{FF2B5EF4-FFF2-40B4-BE49-F238E27FC236}">
                <a16:creationId xmlns:a16="http://schemas.microsoft.com/office/drawing/2014/main" id="{66E21B80-71DC-593B-1E7C-5C5AEE8191C2}"/>
              </a:ext>
            </a:extLst>
          </p:cNvPr>
          <p:cNvPicPr>
            <a:picLocks noChangeAspect="1"/>
          </p:cNvPicPr>
          <p:nvPr/>
        </p:nvPicPr>
        <p:blipFill>
          <a:blip r:embed="rId5"/>
          <a:stretch>
            <a:fillRect/>
          </a:stretch>
        </p:blipFill>
        <p:spPr>
          <a:xfrm>
            <a:off x="9599686" y="2284284"/>
            <a:ext cx="1357503" cy="2266110"/>
          </a:xfrm>
          <a:prstGeom prst="rect">
            <a:avLst/>
          </a:prstGeom>
        </p:spPr>
      </p:pic>
      <p:pic>
        <p:nvPicPr>
          <p:cNvPr id="14" name="Picture 13">
            <a:extLst>
              <a:ext uri="{FF2B5EF4-FFF2-40B4-BE49-F238E27FC236}">
                <a16:creationId xmlns:a16="http://schemas.microsoft.com/office/drawing/2014/main" id="{EB3C14F0-37DB-6D05-140F-3B0668F95A42}"/>
              </a:ext>
            </a:extLst>
          </p:cNvPr>
          <p:cNvPicPr>
            <a:picLocks noChangeAspect="1"/>
          </p:cNvPicPr>
          <p:nvPr/>
        </p:nvPicPr>
        <p:blipFill>
          <a:blip r:embed="rId6"/>
          <a:stretch>
            <a:fillRect/>
          </a:stretch>
        </p:blipFill>
        <p:spPr>
          <a:xfrm>
            <a:off x="10867070" y="2371895"/>
            <a:ext cx="1264002" cy="2190161"/>
          </a:xfrm>
          <a:prstGeom prst="rect">
            <a:avLst/>
          </a:prstGeom>
        </p:spPr>
      </p:pic>
      <p:pic>
        <p:nvPicPr>
          <p:cNvPr id="16" name="Picture 15">
            <a:extLst>
              <a:ext uri="{FF2B5EF4-FFF2-40B4-BE49-F238E27FC236}">
                <a16:creationId xmlns:a16="http://schemas.microsoft.com/office/drawing/2014/main" id="{729D1DFD-1B1D-9737-2FA2-5608C4BE6639}"/>
              </a:ext>
            </a:extLst>
          </p:cNvPr>
          <p:cNvPicPr>
            <a:picLocks noChangeAspect="1"/>
          </p:cNvPicPr>
          <p:nvPr/>
        </p:nvPicPr>
        <p:blipFill>
          <a:blip r:embed="rId7"/>
          <a:stretch>
            <a:fillRect/>
          </a:stretch>
        </p:blipFill>
        <p:spPr>
          <a:xfrm>
            <a:off x="6288275" y="4531711"/>
            <a:ext cx="5823278" cy="2060545"/>
          </a:xfrm>
          <a:prstGeom prst="rect">
            <a:avLst/>
          </a:prstGeom>
        </p:spPr>
      </p:pic>
      <p:pic>
        <p:nvPicPr>
          <p:cNvPr id="18" name="Picture 17">
            <a:extLst>
              <a:ext uri="{FF2B5EF4-FFF2-40B4-BE49-F238E27FC236}">
                <a16:creationId xmlns:a16="http://schemas.microsoft.com/office/drawing/2014/main" id="{BF4E7170-FDF3-5335-C217-5D931A729599}"/>
              </a:ext>
            </a:extLst>
          </p:cNvPr>
          <p:cNvPicPr>
            <a:picLocks noChangeAspect="1"/>
          </p:cNvPicPr>
          <p:nvPr/>
        </p:nvPicPr>
        <p:blipFill>
          <a:blip r:embed="rId8"/>
          <a:stretch>
            <a:fillRect/>
          </a:stretch>
        </p:blipFill>
        <p:spPr>
          <a:xfrm>
            <a:off x="6288274" y="2497819"/>
            <a:ext cx="2219627" cy="1995628"/>
          </a:xfrm>
          <a:prstGeom prst="rect">
            <a:avLst/>
          </a:prstGeom>
        </p:spPr>
      </p:pic>
      <p:sp>
        <p:nvSpPr>
          <p:cNvPr id="3" name="TextBox 2">
            <a:extLst>
              <a:ext uri="{FF2B5EF4-FFF2-40B4-BE49-F238E27FC236}">
                <a16:creationId xmlns:a16="http://schemas.microsoft.com/office/drawing/2014/main" id="{55BAD763-C181-F6E9-F439-1DB1FC8F6916}"/>
              </a:ext>
            </a:extLst>
          </p:cNvPr>
          <p:cNvSpPr txBox="1"/>
          <p:nvPr/>
        </p:nvSpPr>
        <p:spPr>
          <a:xfrm>
            <a:off x="6564086" y="1641021"/>
            <a:ext cx="2014975" cy="646331"/>
          </a:xfrm>
          <a:prstGeom prst="rect">
            <a:avLst/>
          </a:prstGeom>
          <a:noFill/>
          <a:ln>
            <a:solidFill>
              <a:schemeClr val="accent1"/>
            </a:solidFill>
          </a:ln>
        </p:spPr>
        <p:txBody>
          <a:bodyPr wrap="none" rtlCol="0">
            <a:spAutoFit/>
          </a:bodyPr>
          <a:lstStyle/>
          <a:p>
            <a:r>
              <a:rPr lang="en-US" dirty="0"/>
              <a:t>Pictures from 2025 </a:t>
            </a:r>
          </a:p>
          <a:p>
            <a:r>
              <a:rPr lang="en-US" dirty="0"/>
              <a:t>event</a:t>
            </a:r>
            <a:endParaRPr lang="LID4096" dirty="0"/>
          </a:p>
        </p:txBody>
      </p:sp>
    </p:spTree>
    <p:extLst>
      <p:ext uri="{BB962C8B-B14F-4D97-AF65-F5344CB8AC3E}">
        <p14:creationId xmlns:p14="http://schemas.microsoft.com/office/powerpoint/2010/main" val="5767102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5502F-5F4D-AD05-41D4-0BF3AB2F9E25}"/>
              </a:ext>
            </a:extLst>
          </p:cNvPr>
          <p:cNvSpPr>
            <a:spLocks noGrp="1"/>
          </p:cNvSpPr>
          <p:nvPr>
            <p:ph type="title"/>
          </p:nvPr>
        </p:nvSpPr>
        <p:spPr/>
        <p:txBody>
          <a:bodyPr>
            <a:normAutofit/>
          </a:bodyPr>
          <a:lstStyle/>
          <a:p>
            <a:pPr algn="ctr"/>
            <a:r>
              <a:rPr lang="en-US" sz="8000" b="1"/>
              <a:t>Thank you!</a:t>
            </a:r>
            <a:endParaRPr lang="LID4096" sz="8000" b="1"/>
          </a:p>
        </p:txBody>
      </p:sp>
      <p:pic>
        <p:nvPicPr>
          <p:cNvPr id="1026" name="Picture 2">
            <a:extLst>
              <a:ext uri="{FF2B5EF4-FFF2-40B4-BE49-F238E27FC236}">
                <a16:creationId xmlns:a16="http://schemas.microsoft.com/office/drawing/2014/main" id="{10189DE9-E8A2-A76A-1C29-B97A66BCC28B}"/>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950364" y="2300336"/>
            <a:ext cx="9779329" cy="34269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32806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947C9B9-4285-35F0-EC33-95ACF4BC2325}"/>
              </a:ext>
            </a:extLst>
          </p:cNvPr>
          <p:cNvPicPr>
            <a:picLocks noChangeAspect="1"/>
          </p:cNvPicPr>
          <p:nvPr/>
        </p:nvPicPr>
        <p:blipFill>
          <a:blip r:embed="rId2"/>
          <a:stretch>
            <a:fillRect/>
          </a:stretch>
        </p:blipFill>
        <p:spPr>
          <a:xfrm>
            <a:off x="1322982" y="513103"/>
            <a:ext cx="9678694" cy="5752944"/>
          </a:xfrm>
          <a:prstGeom prst="rect">
            <a:avLst/>
          </a:prstGeom>
        </p:spPr>
      </p:pic>
    </p:spTree>
    <p:extLst>
      <p:ext uri="{BB962C8B-B14F-4D97-AF65-F5344CB8AC3E}">
        <p14:creationId xmlns:p14="http://schemas.microsoft.com/office/powerpoint/2010/main" val="15902653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7F16DB2-045E-BC10-F2FA-815D7DE1E001}"/>
              </a:ext>
            </a:extLst>
          </p:cNvPr>
          <p:cNvPicPr>
            <a:picLocks noChangeAspect="1"/>
          </p:cNvPicPr>
          <p:nvPr/>
        </p:nvPicPr>
        <p:blipFill>
          <a:blip r:embed="rId2"/>
          <a:stretch>
            <a:fillRect/>
          </a:stretch>
        </p:blipFill>
        <p:spPr>
          <a:xfrm>
            <a:off x="1997943" y="352679"/>
            <a:ext cx="8070081" cy="6250251"/>
          </a:xfrm>
          <a:prstGeom prst="rect">
            <a:avLst/>
          </a:prstGeom>
        </p:spPr>
      </p:pic>
    </p:spTree>
    <p:extLst>
      <p:ext uri="{BB962C8B-B14F-4D97-AF65-F5344CB8AC3E}">
        <p14:creationId xmlns:p14="http://schemas.microsoft.com/office/powerpoint/2010/main" val="15104169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3699</TotalTime>
  <Words>2033</Words>
  <Application>Microsoft Office PowerPoint</Application>
  <PresentationFormat>Widescreen</PresentationFormat>
  <Paragraphs>145</Paragraphs>
  <Slides>17</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Aptos</vt:lpstr>
      <vt:lpstr>Aptos Narrow</vt:lpstr>
      <vt:lpstr>Arial</vt:lpstr>
      <vt:lpstr>Calibri</vt:lpstr>
      <vt:lpstr>Calibri Light</vt:lpstr>
      <vt:lpstr>Times New Roman</vt:lpstr>
      <vt:lpstr>Office Theme</vt:lpstr>
      <vt:lpstr> Swedish American Historical Society of Wisconsin, Inc. </vt:lpstr>
      <vt:lpstr>PowerPoint Presentation</vt:lpstr>
      <vt:lpstr>PowerPoint Presentation</vt:lpstr>
      <vt:lpstr>Election of Board Directors</vt:lpstr>
      <vt:lpstr>Secretary Report Submitted by Tracy Redman, SAHSWI Secretary</vt:lpstr>
      <vt:lpstr>Treasury Report Submitted by Irene Roberts, SAHSWI Treasurer</vt:lpstr>
      <vt:lpstr>Hospitality Committee Report Submitted by Janet Taylor, Committee Chair</vt:lpstr>
      <vt:lpstr>Lucia Committee report, Submitted by Jan Ehrengren  </vt:lpstr>
      <vt:lpstr> Swedish American Historical Society of Wisconsin, Inc. 2026 Fika Programs</vt:lpstr>
      <vt:lpstr>Midsommar Committee Report Submitted by Jan Ehrengren</vt:lpstr>
      <vt:lpstr>PowerPoint Presentation</vt:lpstr>
      <vt:lpstr>PowerPoint Presentation</vt:lpstr>
      <vt:lpstr>Publicity Committee 2026</vt:lpstr>
      <vt:lpstr>SAHSWI Historical Projects</vt:lpstr>
      <vt:lpstr>Thank you!</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Swedish American Historical Society of Wisconsin, Inc.</dc:title>
  <dc:creator>Jan Ehrengren</dc:creator>
  <cp:lastModifiedBy>Jan Ehrengren</cp:lastModifiedBy>
  <cp:revision>2</cp:revision>
  <cp:lastPrinted>2026-10-16T22:02:58Z</cp:lastPrinted>
  <dcterms:created xsi:type="dcterms:W3CDTF">2021-09-30T19:08:59Z</dcterms:created>
  <dcterms:modified xsi:type="dcterms:W3CDTF">2026-10-18T16:18:00Z</dcterms:modified>
</cp:coreProperties>
</file>